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70" r:id="rId3"/>
    <p:sldMasterId id="2147483671"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Lst>
  <p:sldSz cy="6858000" cx="9144000"/>
  <p:notesSz cx="6858000" cy="9144000"/>
  <p:embeddedFontLst>
    <p:embeddedFont>
      <p:font typeface="PT Sans Narrow"/>
      <p:regular r:id="rId57"/>
      <p:bold r:id="rId58"/>
    </p:embeddedFont>
    <p:embeddedFont>
      <p:font typeface="Open Sans"/>
      <p:regular r:id="rId59"/>
      <p:bold r:id="rId60"/>
      <p:italic r:id="rId61"/>
      <p:boldItalic r:id="rId6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OpenSans-boldItalic.fntdata"/><Relationship Id="rId61" Type="http://schemas.openxmlformats.org/officeDocument/2006/relationships/font" Target="fonts/OpenSans-italic.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60" Type="http://schemas.openxmlformats.org/officeDocument/2006/relationships/font" Target="fonts/OpenSans-bold.fntdata"/><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font" Target="fonts/PTSansNarrow-regular.fntdata"/><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font" Target="fonts/OpenSans-regular.fntdata"/><Relationship Id="rId14" Type="http://schemas.openxmlformats.org/officeDocument/2006/relationships/slide" Target="slides/slide9.xml"/><Relationship Id="rId58" Type="http://schemas.openxmlformats.org/officeDocument/2006/relationships/font" Target="fonts/PTSansNarrow-bold.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rIns="91425" wrap="square" tIns="91425"/>
          <a:lstStyle>
            <a:lvl1pPr lvl="0">
              <a:spcBef>
                <a:spcPts val="0"/>
              </a:spcBef>
              <a:buChar char="●"/>
              <a:defRPr sz="1100"/>
            </a:lvl1pPr>
            <a:lvl2pPr lvl="1">
              <a:spcBef>
                <a:spcPts val="0"/>
              </a:spcBef>
              <a:buChar char="○"/>
              <a:defRPr sz="1100"/>
            </a:lvl2pPr>
            <a:lvl3pPr lvl="2">
              <a:spcBef>
                <a:spcPts val="0"/>
              </a:spcBef>
              <a:buChar char="■"/>
              <a:defRPr sz="1100"/>
            </a:lvl3pPr>
            <a:lvl4pPr lvl="3">
              <a:spcBef>
                <a:spcPts val="0"/>
              </a:spcBef>
              <a:buChar char="●"/>
              <a:defRPr sz="1100"/>
            </a:lvl4pPr>
            <a:lvl5pPr lvl="4">
              <a:spcBef>
                <a:spcPts val="0"/>
              </a:spcBef>
              <a:buChar char="○"/>
              <a:defRPr sz="1100"/>
            </a:lvl5pPr>
            <a:lvl6pPr lvl="5">
              <a:spcBef>
                <a:spcPts val="0"/>
              </a:spcBef>
              <a:buChar char="■"/>
              <a:defRPr sz="1100"/>
            </a:lvl6pPr>
            <a:lvl7pPr lvl="6">
              <a:spcBef>
                <a:spcPts val="0"/>
              </a:spcBef>
              <a:buChar char="●"/>
              <a:defRPr sz="1100"/>
            </a:lvl7pPr>
            <a:lvl8pPr lvl="7">
              <a:spcBef>
                <a:spcPts val="0"/>
              </a:spcBef>
              <a:buChar char="○"/>
              <a:defRPr sz="1100"/>
            </a:lvl8pPr>
            <a:lvl9pPr lvl="8">
              <a:spcBef>
                <a:spcPts val="0"/>
              </a:spcBef>
              <a:buChar char="■"/>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 name="Shape 107"/>
        <p:cNvGrpSpPr/>
        <p:nvPr/>
      </p:nvGrpSpPr>
      <p:grpSpPr>
        <a:xfrm>
          <a:off x="0" y="0"/>
          <a:ext cx="0" cy="0"/>
          <a:chOff x="0" y="0"/>
          <a:chExt cx="0" cy="0"/>
        </a:xfrm>
      </p:grpSpPr>
      <p:sp>
        <p:nvSpPr>
          <p:cNvPr id="108" name="Shape 108"/>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109" name="Shape 10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3" name="Shape 193"/>
        <p:cNvGrpSpPr/>
        <p:nvPr/>
      </p:nvGrpSpPr>
      <p:grpSpPr>
        <a:xfrm>
          <a:off x="0" y="0"/>
          <a:ext cx="0" cy="0"/>
          <a:chOff x="0" y="0"/>
          <a:chExt cx="0" cy="0"/>
        </a:xfrm>
      </p:grpSpPr>
      <p:sp>
        <p:nvSpPr>
          <p:cNvPr id="194" name="Shape 194"/>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195" name="Shape 195"/>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3" name="Shape 203"/>
        <p:cNvGrpSpPr/>
        <p:nvPr/>
      </p:nvGrpSpPr>
      <p:grpSpPr>
        <a:xfrm>
          <a:off x="0" y="0"/>
          <a:ext cx="0" cy="0"/>
          <a:chOff x="0" y="0"/>
          <a:chExt cx="0" cy="0"/>
        </a:xfrm>
      </p:grpSpPr>
      <p:sp>
        <p:nvSpPr>
          <p:cNvPr id="204" name="Shape 204"/>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205" name="Shape 205"/>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2" name="Shape 212"/>
        <p:cNvGrpSpPr/>
        <p:nvPr/>
      </p:nvGrpSpPr>
      <p:grpSpPr>
        <a:xfrm>
          <a:off x="0" y="0"/>
          <a:ext cx="0" cy="0"/>
          <a:chOff x="0" y="0"/>
          <a:chExt cx="0" cy="0"/>
        </a:xfrm>
      </p:grpSpPr>
      <p:sp>
        <p:nvSpPr>
          <p:cNvPr id="213" name="Shape 213"/>
          <p:cNvSpPr/>
          <p:nvPr>
            <p:ph idx="2" type="sldImg"/>
          </p:nvPr>
        </p:nvSpPr>
        <p:spPr>
          <a:xfrm>
            <a:off x="1143300" y="685800"/>
            <a:ext cx="4572000" cy="3429000"/>
          </a:xfrm>
          <a:custGeom>
            <a:pathLst>
              <a:path extrusionOk="0" h="120000" w="120000">
                <a:moveTo>
                  <a:pt x="0" y="0"/>
                </a:moveTo>
                <a:lnTo>
                  <a:pt x="120000" y="0"/>
                </a:lnTo>
                <a:lnTo>
                  <a:pt x="120000" y="120000"/>
                </a:lnTo>
                <a:lnTo>
                  <a:pt x="0" y="120000"/>
                </a:lnTo>
                <a:close/>
              </a:path>
            </a:pathLst>
          </a:custGeom>
        </p:spPr>
      </p:sp>
      <p:sp>
        <p:nvSpPr>
          <p:cNvPr id="214" name="Shape 21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6" name="Shape 266"/>
        <p:cNvGrpSpPr/>
        <p:nvPr/>
      </p:nvGrpSpPr>
      <p:grpSpPr>
        <a:xfrm>
          <a:off x="0" y="0"/>
          <a:ext cx="0" cy="0"/>
          <a:chOff x="0" y="0"/>
          <a:chExt cx="0" cy="0"/>
        </a:xfrm>
      </p:grpSpPr>
      <p:sp>
        <p:nvSpPr>
          <p:cNvPr id="267" name="Shape 267"/>
          <p:cNvSpPr/>
          <p:nvPr>
            <p:ph idx="2" type="sldImg"/>
          </p:nvPr>
        </p:nvSpPr>
        <p:spPr>
          <a:xfrm>
            <a:off x="1143300" y="685800"/>
            <a:ext cx="4572000" cy="3429000"/>
          </a:xfrm>
          <a:custGeom>
            <a:pathLst>
              <a:path extrusionOk="0" h="120000" w="120000">
                <a:moveTo>
                  <a:pt x="0" y="0"/>
                </a:moveTo>
                <a:lnTo>
                  <a:pt x="120000" y="0"/>
                </a:lnTo>
                <a:lnTo>
                  <a:pt x="120000" y="120000"/>
                </a:lnTo>
                <a:lnTo>
                  <a:pt x="0" y="120000"/>
                </a:lnTo>
                <a:close/>
              </a:path>
            </a:pathLst>
          </a:custGeom>
        </p:spPr>
      </p:sp>
      <p:sp>
        <p:nvSpPr>
          <p:cNvPr id="268" name="Shape 26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5" name="Shape 305"/>
        <p:cNvGrpSpPr/>
        <p:nvPr/>
      </p:nvGrpSpPr>
      <p:grpSpPr>
        <a:xfrm>
          <a:off x="0" y="0"/>
          <a:ext cx="0" cy="0"/>
          <a:chOff x="0" y="0"/>
          <a:chExt cx="0" cy="0"/>
        </a:xfrm>
      </p:grpSpPr>
      <p:sp>
        <p:nvSpPr>
          <p:cNvPr id="306" name="Shape 306"/>
          <p:cNvSpPr/>
          <p:nvPr>
            <p:ph idx="2" type="sldImg"/>
          </p:nvPr>
        </p:nvSpPr>
        <p:spPr>
          <a:xfrm>
            <a:off x="1143300" y="685800"/>
            <a:ext cx="4572000" cy="3429000"/>
          </a:xfrm>
          <a:custGeom>
            <a:pathLst>
              <a:path extrusionOk="0" h="120000" w="120000">
                <a:moveTo>
                  <a:pt x="0" y="0"/>
                </a:moveTo>
                <a:lnTo>
                  <a:pt x="120000" y="0"/>
                </a:lnTo>
                <a:lnTo>
                  <a:pt x="120000" y="120000"/>
                </a:lnTo>
                <a:lnTo>
                  <a:pt x="0" y="120000"/>
                </a:lnTo>
                <a:close/>
              </a:path>
            </a:pathLst>
          </a:custGeom>
        </p:spPr>
      </p:sp>
      <p:sp>
        <p:nvSpPr>
          <p:cNvPr id="307" name="Shape 30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5" name="Shape 355"/>
        <p:cNvGrpSpPr/>
        <p:nvPr/>
      </p:nvGrpSpPr>
      <p:grpSpPr>
        <a:xfrm>
          <a:off x="0" y="0"/>
          <a:ext cx="0" cy="0"/>
          <a:chOff x="0" y="0"/>
          <a:chExt cx="0" cy="0"/>
        </a:xfrm>
      </p:grpSpPr>
      <p:sp>
        <p:nvSpPr>
          <p:cNvPr id="356" name="Shape 356"/>
          <p:cNvSpPr/>
          <p:nvPr>
            <p:ph idx="2" type="sldImg"/>
          </p:nvPr>
        </p:nvSpPr>
        <p:spPr>
          <a:xfrm>
            <a:off x="1143300" y="685800"/>
            <a:ext cx="4572000" cy="3429000"/>
          </a:xfrm>
          <a:custGeom>
            <a:pathLst>
              <a:path extrusionOk="0" h="120000" w="120000">
                <a:moveTo>
                  <a:pt x="0" y="0"/>
                </a:moveTo>
                <a:lnTo>
                  <a:pt x="120000" y="0"/>
                </a:lnTo>
                <a:lnTo>
                  <a:pt x="120000" y="120000"/>
                </a:lnTo>
                <a:lnTo>
                  <a:pt x="0" y="120000"/>
                </a:lnTo>
                <a:close/>
              </a:path>
            </a:pathLst>
          </a:custGeom>
        </p:spPr>
      </p:sp>
      <p:sp>
        <p:nvSpPr>
          <p:cNvPr id="357" name="Shape 35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4" name="Shape 394"/>
        <p:cNvGrpSpPr/>
        <p:nvPr/>
      </p:nvGrpSpPr>
      <p:grpSpPr>
        <a:xfrm>
          <a:off x="0" y="0"/>
          <a:ext cx="0" cy="0"/>
          <a:chOff x="0" y="0"/>
          <a:chExt cx="0" cy="0"/>
        </a:xfrm>
      </p:grpSpPr>
      <p:sp>
        <p:nvSpPr>
          <p:cNvPr id="395" name="Shape 395"/>
          <p:cNvSpPr/>
          <p:nvPr>
            <p:ph idx="2" type="sldImg"/>
          </p:nvPr>
        </p:nvSpPr>
        <p:spPr>
          <a:xfrm>
            <a:off x="1143300" y="685800"/>
            <a:ext cx="4572000" cy="3429000"/>
          </a:xfrm>
          <a:custGeom>
            <a:pathLst>
              <a:path extrusionOk="0" h="120000" w="120000">
                <a:moveTo>
                  <a:pt x="0" y="0"/>
                </a:moveTo>
                <a:lnTo>
                  <a:pt x="120000" y="0"/>
                </a:lnTo>
                <a:lnTo>
                  <a:pt x="120000" y="120000"/>
                </a:lnTo>
                <a:lnTo>
                  <a:pt x="0" y="120000"/>
                </a:lnTo>
                <a:close/>
              </a:path>
            </a:pathLst>
          </a:custGeom>
        </p:spPr>
      </p:sp>
      <p:sp>
        <p:nvSpPr>
          <p:cNvPr id="396" name="Shape 39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0" name="Shape 400"/>
        <p:cNvGrpSpPr/>
        <p:nvPr/>
      </p:nvGrpSpPr>
      <p:grpSpPr>
        <a:xfrm>
          <a:off x="0" y="0"/>
          <a:ext cx="0" cy="0"/>
          <a:chOff x="0" y="0"/>
          <a:chExt cx="0" cy="0"/>
        </a:xfrm>
      </p:grpSpPr>
      <p:sp>
        <p:nvSpPr>
          <p:cNvPr id="401" name="Shape 401"/>
          <p:cNvSpPr/>
          <p:nvPr>
            <p:ph idx="2" type="sldImg"/>
          </p:nvPr>
        </p:nvSpPr>
        <p:spPr>
          <a:xfrm>
            <a:off x="1143300" y="685800"/>
            <a:ext cx="4572000" cy="3429000"/>
          </a:xfrm>
          <a:custGeom>
            <a:pathLst>
              <a:path extrusionOk="0" h="120000" w="120000">
                <a:moveTo>
                  <a:pt x="0" y="0"/>
                </a:moveTo>
                <a:lnTo>
                  <a:pt x="120000" y="0"/>
                </a:lnTo>
                <a:lnTo>
                  <a:pt x="120000" y="120000"/>
                </a:lnTo>
                <a:lnTo>
                  <a:pt x="0" y="120000"/>
                </a:lnTo>
                <a:close/>
              </a:path>
            </a:pathLst>
          </a:custGeom>
        </p:spPr>
      </p:sp>
      <p:sp>
        <p:nvSpPr>
          <p:cNvPr id="402" name="Shape 40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6" name="Shape 456"/>
        <p:cNvGrpSpPr/>
        <p:nvPr/>
      </p:nvGrpSpPr>
      <p:grpSpPr>
        <a:xfrm>
          <a:off x="0" y="0"/>
          <a:ext cx="0" cy="0"/>
          <a:chOff x="0" y="0"/>
          <a:chExt cx="0" cy="0"/>
        </a:xfrm>
      </p:grpSpPr>
      <p:sp>
        <p:nvSpPr>
          <p:cNvPr id="457" name="Shape 457"/>
          <p:cNvSpPr/>
          <p:nvPr>
            <p:ph idx="2" type="sldImg"/>
          </p:nvPr>
        </p:nvSpPr>
        <p:spPr>
          <a:xfrm>
            <a:off x="1143300" y="685800"/>
            <a:ext cx="4572000" cy="3429000"/>
          </a:xfrm>
          <a:custGeom>
            <a:pathLst>
              <a:path extrusionOk="0" h="120000" w="120000">
                <a:moveTo>
                  <a:pt x="0" y="0"/>
                </a:moveTo>
                <a:lnTo>
                  <a:pt x="120000" y="0"/>
                </a:lnTo>
                <a:lnTo>
                  <a:pt x="120000" y="120000"/>
                </a:lnTo>
                <a:lnTo>
                  <a:pt x="0" y="120000"/>
                </a:lnTo>
                <a:close/>
              </a:path>
            </a:pathLst>
          </a:custGeom>
        </p:spPr>
      </p:sp>
      <p:sp>
        <p:nvSpPr>
          <p:cNvPr id="458" name="Shape 45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2" name="Shape 462"/>
        <p:cNvGrpSpPr/>
        <p:nvPr/>
      </p:nvGrpSpPr>
      <p:grpSpPr>
        <a:xfrm>
          <a:off x="0" y="0"/>
          <a:ext cx="0" cy="0"/>
          <a:chOff x="0" y="0"/>
          <a:chExt cx="0" cy="0"/>
        </a:xfrm>
      </p:grpSpPr>
      <p:sp>
        <p:nvSpPr>
          <p:cNvPr id="463" name="Shape 463"/>
          <p:cNvSpPr/>
          <p:nvPr>
            <p:ph idx="2" type="sldImg"/>
          </p:nvPr>
        </p:nvSpPr>
        <p:spPr>
          <a:xfrm>
            <a:off x="1143300" y="685800"/>
            <a:ext cx="4572000" cy="3429000"/>
          </a:xfrm>
          <a:custGeom>
            <a:pathLst>
              <a:path extrusionOk="0" h="120000" w="120000">
                <a:moveTo>
                  <a:pt x="0" y="0"/>
                </a:moveTo>
                <a:lnTo>
                  <a:pt x="120000" y="0"/>
                </a:lnTo>
                <a:lnTo>
                  <a:pt x="120000" y="120000"/>
                </a:lnTo>
                <a:lnTo>
                  <a:pt x="0" y="120000"/>
                </a:lnTo>
                <a:close/>
              </a:path>
            </a:pathLst>
          </a:custGeom>
        </p:spPr>
      </p:sp>
      <p:sp>
        <p:nvSpPr>
          <p:cNvPr id="464" name="Shape 46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 name="Shape 113"/>
        <p:cNvGrpSpPr/>
        <p:nvPr/>
      </p:nvGrpSpPr>
      <p:grpSpPr>
        <a:xfrm>
          <a:off x="0" y="0"/>
          <a:ext cx="0" cy="0"/>
          <a:chOff x="0" y="0"/>
          <a:chExt cx="0" cy="0"/>
        </a:xfrm>
      </p:grpSpPr>
      <p:sp>
        <p:nvSpPr>
          <p:cNvPr id="114" name="Shape 114"/>
          <p:cNvSpPr/>
          <p:nvPr>
            <p:ph idx="2" type="sldImg"/>
          </p:nvPr>
        </p:nvSpPr>
        <p:spPr>
          <a:xfrm>
            <a:off x="1143300" y="685800"/>
            <a:ext cx="4572000" cy="3429000"/>
          </a:xfrm>
          <a:custGeom>
            <a:pathLst>
              <a:path extrusionOk="0" h="120000" w="120000">
                <a:moveTo>
                  <a:pt x="0" y="0"/>
                </a:moveTo>
                <a:lnTo>
                  <a:pt x="120000" y="0"/>
                </a:lnTo>
                <a:lnTo>
                  <a:pt x="120000" y="120000"/>
                </a:lnTo>
                <a:lnTo>
                  <a:pt x="0" y="120000"/>
                </a:lnTo>
                <a:close/>
              </a:path>
            </a:pathLst>
          </a:custGeom>
        </p:spPr>
      </p:sp>
      <p:sp>
        <p:nvSpPr>
          <p:cNvPr id="115" name="Shape 115"/>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rPr lang="zh-TW"/>
              <a:t>===</a:t>
            </a:r>
            <a:r>
              <a:rPr lang="zh-TW"/>
              <a:t>戴===</a:t>
            </a:r>
          </a:p>
          <a:p>
            <a:pPr lvl="0">
              <a:spcBef>
                <a:spcPts val="0"/>
              </a:spcBef>
              <a:buNone/>
            </a:pPr>
            <a:r>
              <a:rPr lang="zh-TW"/>
              <a:t>Introduction</a:t>
            </a:r>
          </a:p>
          <a:p>
            <a:pPr lvl="0">
              <a:spcBef>
                <a:spcPts val="0"/>
              </a:spcBef>
              <a:buNone/>
            </a:pPr>
            <a:r>
              <a:rPr lang="zh-TW"/>
              <a:t>Seq2seq : S2VT</a:t>
            </a:r>
          </a:p>
          <a:p>
            <a:pPr lvl="0">
              <a:spcBef>
                <a:spcPts val="0"/>
              </a:spcBef>
              <a:buNone/>
            </a:pPr>
            <a:r>
              <a:rPr lang="zh-TW"/>
              <a:t>===</a:t>
            </a:r>
            <a:r>
              <a:rPr lang="zh-TW"/>
              <a:t>施&amp;陳===</a:t>
            </a:r>
          </a:p>
          <a:p>
            <a:pPr lvl="0">
              <a:spcBef>
                <a:spcPts val="0"/>
              </a:spcBef>
              <a:buNone/>
            </a:pPr>
            <a:r>
              <a:rPr lang="zh-TW"/>
              <a:t>Training Tips</a:t>
            </a:r>
          </a:p>
          <a:p>
            <a:pPr lvl="0">
              <a:spcBef>
                <a:spcPts val="0"/>
              </a:spcBef>
              <a:buNone/>
            </a:pPr>
            <a:r>
              <a:rPr lang="zh-TW"/>
              <a:t>===棋&amp;袁===</a:t>
            </a:r>
          </a:p>
          <a:p>
            <a:pPr lvl="0">
              <a:spcBef>
                <a:spcPts val="0"/>
              </a:spcBef>
              <a:buNone/>
            </a:pPr>
            <a:r>
              <a:rPr lang="zh-TW"/>
              <a:t>How to reach the baseline?</a:t>
            </a:r>
          </a:p>
          <a:p>
            <a:pPr lvl="0">
              <a:spcBef>
                <a:spcPts val="0"/>
              </a:spcBef>
              <a:buNone/>
            </a:pPr>
            <a:r>
              <a:rPr lang="zh-TW"/>
              <a:t>Format Submission &amp; Rules = testing時間，兩份run.sh格式 , 評分方式（ranking included）, 互評表單連結,禁止使用pre-trained model</a:t>
            </a:r>
          </a:p>
          <a:p>
            <a:pPr lvl="0">
              <a:spcBef>
                <a:spcPts val="0"/>
              </a:spcBef>
              <a:buNone/>
            </a:pPr>
            <a:r>
              <a:rPr lang="zh-TW"/>
              <a:t>===========</a:t>
            </a:r>
          </a:p>
          <a:p>
            <a:pPr lvl="0">
              <a:spcBef>
                <a:spcPts val="0"/>
              </a:spcBef>
              <a:buNone/>
            </a:pPr>
            <a:r>
              <a:rPr lang="zh-TW"/>
              <a:t>我會負責和各位確認報告內容</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8" name="Shape 468"/>
        <p:cNvGrpSpPr/>
        <p:nvPr/>
      </p:nvGrpSpPr>
      <p:grpSpPr>
        <a:xfrm>
          <a:off x="0" y="0"/>
          <a:ext cx="0" cy="0"/>
          <a:chOff x="0" y="0"/>
          <a:chExt cx="0" cy="0"/>
        </a:xfrm>
      </p:grpSpPr>
      <p:sp>
        <p:nvSpPr>
          <p:cNvPr id="469" name="Shape 469"/>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470" name="Shape 47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4" name="Shape 474"/>
        <p:cNvGrpSpPr/>
        <p:nvPr/>
      </p:nvGrpSpPr>
      <p:grpSpPr>
        <a:xfrm>
          <a:off x="0" y="0"/>
          <a:ext cx="0" cy="0"/>
          <a:chOff x="0" y="0"/>
          <a:chExt cx="0" cy="0"/>
        </a:xfrm>
      </p:grpSpPr>
      <p:sp>
        <p:nvSpPr>
          <p:cNvPr id="475" name="Shape 475"/>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476" name="Shape 47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3" name="Shape 483"/>
        <p:cNvGrpSpPr/>
        <p:nvPr/>
      </p:nvGrpSpPr>
      <p:grpSpPr>
        <a:xfrm>
          <a:off x="0" y="0"/>
          <a:ext cx="0" cy="0"/>
          <a:chOff x="0" y="0"/>
          <a:chExt cx="0" cy="0"/>
        </a:xfrm>
      </p:grpSpPr>
      <p:sp>
        <p:nvSpPr>
          <p:cNvPr id="484" name="Shape 484"/>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485" name="Shape 485"/>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0" name="Shape 490"/>
        <p:cNvGrpSpPr/>
        <p:nvPr/>
      </p:nvGrpSpPr>
      <p:grpSpPr>
        <a:xfrm>
          <a:off x="0" y="0"/>
          <a:ext cx="0" cy="0"/>
          <a:chOff x="0" y="0"/>
          <a:chExt cx="0" cy="0"/>
        </a:xfrm>
      </p:grpSpPr>
      <p:sp>
        <p:nvSpPr>
          <p:cNvPr id="491" name="Shape 491"/>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492" name="Shape 49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0" name="Shape 540"/>
        <p:cNvGrpSpPr/>
        <p:nvPr/>
      </p:nvGrpSpPr>
      <p:grpSpPr>
        <a:xfrm>
          <a:off x="0" y="0"/>
          <a:ext cx="0" cy="0"/>
          <a:chOff x="0" y="0"/>
          <a:chExt cx="0" cy="0"/>
        </a:xfrm>
      </p:grpSpPr>
      <p:sp>
        <p:nvSpPr>
          <p:cNvPr id="541" name="Shape 541"/>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542" name="Shape 54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8" name="Shape 548"/>
        <p:cNvGrpSpPr/>
        <p:nvPr/>
      </p:nvGrpSpPr>
      <p:grpSpPr>
        <a:xfrm>
          <a:off x="0" y="0"/>
          <a:ext cx="0" cy="0"/>
          <a:chOff x="0" y="0"/>
          <a:chExt cx="0" cy="0"/>
        </a:xfrm>
      </p:grpSpPr>
      <p:sp>
        <p:nvSpPr>
          <p:cNvPr id="549" name="Shape 549"/>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550" name="Shape 55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5" name="Shape 555"/>
        <p:cNvGrpSpPr/>
        <p:nvPr/>
      </p:nvGrpSpPr>
      <p:grpSpPr>
        <a:xfrm>
          <a:off x="0" y="0"/>
          <a:ext cx="0" cy="0"/>
          <a:chOff x="0" y="0"/>
          <a:chExt cx="0" cy="0"/>
        </a:xfrm>
      </p:grpSpPr>
      <p:sp>
        <p:nvSpPr>
          <p:cNvPr id="556" name="Shape 556"/>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557" name="Shape 55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3" name="Shape 563"/>
        <p:cNvGrpSpPr/>
        <p:nvPr/>
      </p:nvGrpSpPr>
      <p:grpSpPr>
        <a:xfrm>
          <a:off x="0" y="0"/>
          <a:ext cx="0" cy="0"/>
          <a:chOff x="0" y="0"/>
          <a:chExt cx="0" cy="0"/>
        </a:xfrm>
      </p:grpSpPr>
      <p:sp>
        <p:nvSpPr>
          <p:cNvPr id="564" name="Shape 564"/>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565" name="Shape 565"/>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0" name="Shape 570"/>
        <p:cNvGrpSpPr/>
        <p:nvPr/>
      </p:nvGrpSpPr>
      <p:grpSpPr>
        <a:xfrm>
          <a:off x="0" y="0"/>
          <a:ext cx="0" cy="0"/>
          <a:chOff x="0" y="0"/>
          <a:chExt cx="0" cy="0"/>
        </a:xfrm>
      </p:grpSpPr>
      <p:sp>
        <p:nvSpPr>
          <p:cNvPr id="571" name="Shape 571"/>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572" name="Shape 57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6" name="Shape 576"/>
        <p:cNvGrpSpPr/>
        <p:nvPr/>
      </p:nvGrpSpPr>
      <p:grpSpPr>
        <a:xfrm>
          <a:off x="0" y="0"/>
          <a:ext cx="0" cy="0"/>
          <a:chOff x="0" y="0"/>
          <a:chExt cx="0" cy="0"/>
        </a:xfrm>
      </p:grpSpPr>
      <p:sp>
        <p:nvSpPr>
          <p:cNvPr id="577" name="Shape 577"/>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578" name="Shape 57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 name="Shape 119"/>
        <p:cNvGrpSpPr/>
        <p:nvPr/>
      </p:nvGrpSpPr>
      <p:grpSpPr>
        <a:xfrm>
          <a:off x="0" y="0"/>
          <a:ext cx="0" cy="0"/>
          <a:chOff x="0" y="0"/>
          <a:chExt cx="0" cy="0"/>
        </a:xfrm>
      </p:grpSpPr>
      <p:sp>
        <p:nvSpPr>
          <p:cNvPr id="120" name="Shape 120"/>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121" name="Shape 12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2" name="Shape 582"/>
        <p:cNvGrpSpPr/>
        <p:nvPr/>
      </p:nvGrpSpPr>
      <p:grpSpPr>
        <a:xfrm>
          <a:off x="0" y="0"/>
          <a:ext cx="0" cy="0"/>
          <a:chOff x="0" y="0"/>
          <a:chExt cx="0" cy="0"/>
        </a:xfrm>
      </p:grpSpPr>
      <p:sp>
        <p:nvSpPr>
          <p:cNvPr id="583" name="Shape 583"/>
          <p:cNvSpPr/>
          <p:nvPr>
            <p:ph idx="2" type="sldImg"/>
          </p:nvPr>
        </p:nvSpPr>
        <p:spPr>
          <a:xfrm>
            <a:off x="1143300" y="685800"/>
            <a:ext cx="4572000" cy="3429000"/>
          </a:xfrm>
          <a:custGeom>
            <a:pathLst>
              <a:path extrusionOk="0" h="120000" w="120000">
                <a:moveTo>
                  <a:pt x="0" y="0"/>
                </a:moveTo>
                <a:lnTo>
                  <a:pt x="120000" y="0"/>
                </a:lnTo>
                <a:lnTo>
                  <a:pt x="120000" y="120000"/>
                </a:lnTo>
                <a:lnTo>
                  <a:pt x="0" y="120000"/>
                </a:lnTo>
                <a:close/>
              </a:path>
            </a:pathLst>
          </a:custGeom>
        </p:spPr>
      </p:sp>
      <p:sp>
        <p:nvSpPr>
          <p:cNvPr id="584" name="Shape 58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rPr lang="zh-TW"/>
              <a:t>===戴===</a:t>
            </a:r>
          </a:p>
          <a:p>
            <a:pPr lvl="0" rtl="0">
              <a:spcBef>
                <a:spcPts val="0"/>
              </a:spcBef>
              <a:buNone/>
            </a:pPr>
            <a:r>
              <a:rPr lang="zh-TW"/>
              <a:t>Introduction</a:t>
            </a:r>
          </a:p>
          <a:p>
            <a:pPr lvl="0" rtl="0">
              <a:spcBef>
                <a:spcPts val="0"/>
              </a:spcBef>
              <a:buNone/>
            </a:pPr>
            <a:r>
              <a:rPr lang="zh-TW"/>
              <a:t>Seq2seq : S2VT</a:t>
            </a:r>
          </a:p>
          <a:p>
            <a:pPr lvl="0" rtl="0">
              <a:spcBef>
                <a:spcPts val="0"/>
              </a:spcBef>
              <a:buNone/>
            </a:pPr>
            <a:r>
              <a:rPr lang="zh-TW"/>
              <a:t>===施&amp;陳===</a:t>
            </a:r>
          </a:p>
          <a:p>
            <a:pPr lvl="0" rtl="0">
              <a:spcBef>
                <a:spcPts val="0"/>
              </a:spcBef>
              <a:buNone/>
            </a:pPr>
            <a:r>
              <a:rPr lang="zh-TW"/>
              <a:t>Training Tips</a:t>
            </a:r>
          </a:p>
          <a:p>
            <a:pPr lvl="0" rtl="0">
              <a:spcBef>
                <a:spcPts val="0"/>
              </a:spcBef>
              <a:buNone/>
            </a:pPr>
            <a:r>
              <a:rPr lang="zh-TW"/>
              <a:t>===棋&amp;袁===</a:t>
            </a:r>
          </a:p>
          <a:p>
            <a:pPr lvl="0" rtl="0">
              <a:spcBef>
                <a:spcPts val="0"/>
              </a:spcBef>
              <a:buNone/>
            </a:pPr>
            <a:r>
              <a:rPr lang="zh-TW"/>
              <a:t>How to reach the baseline?</a:t>
            </a:r>
          </a:p>
          <a:p>
            <a:pPr lvl="0" rtl="0">
              <a:spcBef>
                <a:spcPts val="0"/>
              </a:spcBef>
              <a:buNone/>
            </a:pPr>
            <a:r>
              <a:rPr lang="zh-TW"/>
              <a:t>Format Submission &amp; Rules = testing時間，兩份run.sh格式 , 評分方式（ranking included）, 互評表單連結,禁止使用pre-trained model</a:t>
            </a:r>
          </a:p>
          <a:p>
            <a:pPr lvl="0" rtl="0">
              <a:spcBef>
                <a:spcPts val="0"/>
              </a:spcBef>
              <a:buNone/>
            </a:pPr>
            <a:r>
              <a:rPr lang="zh-TW"/>
              <a:t>===========</a:t>
            </a:r>
          </a:p>
          <a:p>
            <a:pPr lvl="0" rtl="0">
              <a:spcBef>
                <a:spcPts val="0"/>
              </a:spcBef>
              <a:buNone/>
            </a:pPr>
            <a:r>
              <a:rPr lang="zh-TW"/>
              <a:t>我會負責和各位確認報告內容</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8" name="Shape 588"/>
        <p:cNvGrpSpPr/>
        <p:nvPr/>
      </p:nvGrpSpPr>
      <p:grpSpPr>
        <a:xfrm>
          <a:off x="0" y="0"/>
          <a:ext cx="0" cy="0"/>
          <a:chOff x="0" y="0"/>
          <a:chExt cx="0" cy="0"/>
        </a:xfrm>
      </p:grpSpPr>
      <p:sp>
        <p:nvSpPr>
          <p:cNvPr id="589" name="Shape 589"/>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590" name="Shape 59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4" name="Shape 594"/>
        <p:cNvGrpSpPr/>
        <p:nvPr/>
      </p:nvGrpSpPr>
      <p:grpSpPr>
        <a:xfrm>
          <a:off x="0" y="0"/>
          <a:ext cx="0" cy="0"/>
          <a:chOff x="0" y="0"/>
          <a:chExt cx="0" cy="0"/>
        </a:xfrm>
      </p:grpSpPr>
      <p:sp>
        <p:nvSpPr>
          <p:cNvPr id="595" name="Shape 595"/>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596" name="Shape 59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4" name="Shape 604"/>
        <p:cNvGrpSpPr/>
        <p:nvPr/>
      </p:nvGrpSpPr>
      <p:grpSpPr>
        <a:xfrm>
          <a:off x="0" y="0"/>
          <a:ext cx="0" cy="0"/>
          <a:chOff x="0" y="0"/>
          <a:chExt cx="0" cy="0"/>
        </a:xfrm>
      </p:grpSpPr>
      <p:sp>
        <p:nvSpPr>
          <p:cNvPr id="605" name="Shape 605"/>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606" name="Shape 60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1" name="Shape 611"/>
        <p:cNvGrpSpPr/>
        <p:nvPr/>
      </p:nvGrpSpPr>
      <p:grpSpPr>
        <a:xfrm>
          <a:off x="0" y="0"/>
          <a:ext cx="0" cy="0"/>
          <a:chOff x="0" y="0"/>
          <a:chExt cx="0" cy="0"/>
        </a:xfrm>
      </p:grpSpPr>
      <p:sp>
        <p:nvSpPr>
          <p:cNvPr id="612" name="Shape 612"/>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613" name="Shape 613"/>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7" name="Shape 657"/>
        <p:cNvGrpSpPr/>
        <p:nvPr/>
      </p:nvGrpSpPr>
      <p:grpSpPr>
        <a:xfrm>
          <a:off x="0" y="0"/>
          <a:ext cx="0" cy="0"/>
          <a:chOff x="0" y="0"/>
          <a:chExt cx="0" cy="0"/>
        </a:xfrm>
      </p:grpSpPr>
      <p:sp>
        <p:nvSpPr>
          <p:cNvPr id="658" name="Shape 658"/>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659" name="Shape 65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3" name="Shape 663"/>
        <p:cNvGrpSpPr/>
        <p:nvPr/>
      </p:nvGrpSpPr>
      <p:grpSpPr>
        <a:xfrm>
          <a:off x="0" y="0"/>
          <a:ext cx="0" cy="0"/>
          <a:chOff x="0" y="0"/>
          <a:chExt cx="0" cy="0"/>
        </a:xfrm>
      </p:grpSpPr>
      <p:sp>
        <p:nvSpPr>
          <p:cNvPr id="664" name="Shape 664"/>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665" name="Shape 665"/>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0" name="Shape 670"/>
        <p:cNvGrpSpPr/>
        <p:nvPr/>
      </p:nvGrpSpPr>
      <p:grpSpPr>
        <a:xfrm>
          <a:off x="0" y="0"/>
          <a:ext cx="0" cy="0"/>
          <a:chOff x="0" y="0"/>
          <a:chExt cx="0" cy="0"/>
        </a:xfrm>
      </p:grpSpPr>
      <p:sp>
        <p:nvSpPr>
          <p:cNvPr id="671" name="Shape 671"/>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672" name="Shape 67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7" name="Shape 677"/>
        <p:cNvGrpSpPr/>
        <p:nvPr/>
      </p:nvGrpSpPr>
      <p:grpSpPr>
        <a:xfrm>
          <a:off x="0" y="0"/>
          <a:ext cx="0" cy="0"/>
          <a:chOff x="0" y="0"/>
          <a:chExt cx="0" cy="0"/>
        </a:xfrm>
      </p:grpSpPr>
      <p:sp>
        <p:nvSpPr>
          <p:cNvPr id="678" name="Shape 678"/>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679" name="Shape 67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5" name="Shape 685"/>
        <p:cNvGrpSpPr/>
        <p:nvPr/>
      </p:nvGrpSpPr>
      <p:grpSpPr>
        <a:xfrm>
          <a:off x="0" y="0"/>
          <a:ext cx="0" cy="0"/>
          <a:chOff x="0" y="0"/>
          <a:chExt cx="0" cy="0"/>
        </a:xfrm>
      </p:grpSpPr>
      <p:sp>
        <p:nvSpPr>
          <p:cNvPr id="686" name="Shape 686"/>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687" name="Shape 68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 name="Shape 136"/>
        <p:cNvGrpSpPr/>
        <p:nvPr/>
      </p:nvGrpSpPr>
      <p:grpSpPr>
        <a:xfrm>
          <a:off x="0" y="0"/>
          <a:ext cx="0" cy="0"/>
          <a:chOff x="0" y="0"/>
          <a:chExt cx="0" cy="0"/>
        </a:xfrm>
      </p:grpSpPr>
      <p:sp>
        <p:nvSpPr>
          <p:cNvPr id="137" name="Shape 137"/>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138" name="Shape 13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5" name="Shape 695"/>
        <p:cNvGrpSpPr/>
        <p:nvPr/>
      </p:nvGrpSpPr>
      <p:grpSpPr>
        <a:xfrm>
          <a:off x="0" y="0"/>
          <a:ext cx="0" cy="0"/>
          <a:chOff x="0" y="0"/>
          <a:chExt cx="0" cy="0"/>
        </a:xfrm>
      </p:grpSpPr>
      <p:sp>
        <p:nvSpPr>
          <p:cNvPr id="696" name="Shape 696"/>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697" name="Shape 69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3" name="Shape 703"/>
        <p:cNvGrpSpPr/>
        <p:nvPr/>
      </p:nvGrpSpPr>
      <p:grpSpPr>
        <a:xfrm>
          <a:off x="0" y="0"/>
          <a:ext cx="0" cy="0"/>
          <a:chOff x="0" y="0"/>
          <a:chExt cx="0" cy="0"/>
        </a:xfrm>
      </p:grpSpPr>
      <p:sp>
        <p:nvSpPr>
          <p:cNvPr id="704" name="Shape 704"/>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705" name="Shape 705"/>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5" name="Shape 715"/>
        <p:cNvGrpSpPr/>
        <p:nvPr/>
      </p:nvGrpSpPr>
      <p:grpSpPr>
        <a:xfrm>
          <a:off x="0" y="0"/>
          <a:ext cx="0" cy="0"/>
          <a:chOff x="0" y="0"/>
          <a:chExt cx="0" cy="0"/>
        </a:xfrm>
      </p:grpSpPr>
      <p:sp>
        <p:nvSpPr>
          <p:cNvPr id="716" name="Shape 716"/>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717" name="Shape 71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4" name="Shape 724"/>
        <p:cNvGrpSpPr/>
        <p:nvPr/>
      </p:nvGrpSpPr>
      <p:grpSpPr>
        <a:xfrm>
          <a:off x="0" y="0"/>
          <a:ext cx="0" cy="0"/>
          <a:chOff x="0" y="0"/>
          <a:chExt cx="0" cy="0"/>
        </a:xfrm>
      </p:grpSpPr>
      <p:sp>
        <p:nvSpPr>
          <p:cNvPr id="725" name="Shape 725"/>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726" name="Shape 72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1" name="Shape 731"/>
        <p:cNvGrpSpPr/>
        <p:nvPr/>
      </p:nvGrpSpPr>
      <p:grpSpPr>
        <a:xfrm>
          <a:off x="0" y="0"/>
          <a:ext cx="0" cy="0"/>
          <a:chOff x="0" y="0"/>
          <a:chExt cx="0" cy="0"/>
        </a:xfrm>
      </p:grpSpPr>
      <p:sp>
        <p:nvSpPr>
          <p:cNvPr id="732" name="Shape 732"/>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733" name="Shape 733"/>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8" name="Shape 738"/>
        <p:cNvGrpSpPr/>
        <p:nvPr/>
      </p:nvGrpSpPr>
      <p:grpSpPr>
        <a:xfrm>
          <a:off x="0" y="0"/>
          <a:ext cx="0" cy="0"/>
          <a:chOff x="0" y="0"/>
          <a:chExt cx="0" cy="0"/>
        </a:xfrm>
      </p:grpSpPr>
      <p:sp>
        <p:nvSpPr>
          <p:cNvPr id="739" name="Shape 739"/>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740" name="Shape 74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5" name="Shape 745"/>
        <p:cNvGrpSpPr/>
        <p:nvPr/>
      </p:nvGrpSpPr>
      <p:grpSpPr>
        <a:xfrm>
          <a:off x="0" y="0"/>
          <a:ext cx="0" cy="0"/>
          <a:chOff x="0" y="0"/>
          <a:chExt cx="0" cy="0"/>
        </a:xfrm>
      </p:grpSpPr>
      <p:sp>
        <p:nvSpPr>
          <p:cNvPr id="746" name="Shape 746"/>
          <p:cNvSpPr/>
          <p:nvPr>
            <p:ph idx="2" type="sldImg"/>
          </p:nvPr>
        </p:nvSpPr>
        <p:spPr>
          <a:xfrm>
            <a:off x="1143300" y="685800"/>
            <a:ext cx="4572000" cy="3429000"/>
          </a:xfrm>
          <a:custGeom>
            <a:pathLst>
              <a:path extrusionOk="0" h="120000" w="120000">
                <a:moveTo>
                  <a:pt x="0" y="0"/>
                </a:moveTo>
                <a:lnTo>
                  <a:pt x="120000" y="0"/>
                </a:lnTo>
                <a:lnTo>
                  <a:pt x="120000" y="120000"/>
                </a:lnTo>
                <a:lnTo>
                  <a:pt x="0" y="120000"/>
                </a:lnTo>
                <a:close/>
              </a:path>
            </a:pathLst>
          </a:custGeom>
        </p:spPr>
      </p:sp>
      <p:sp>
        <p:nvSpPr>
          <p:cNvPr id="747" name="Shape 74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1" name="Shape 751"/>
        <p:cNvGrpSpPr/>
        <p:nvPr/>
      </p:nvGrpSpPr>
      <p:grpSpPr>
        <a:xfrm>
          <a:off x="0" y="0"/>
          <a:ext cx="0" cy="0"/>
          <a:chOff x="0" y="0"/>
          <a:chExt cx="0" cy="0"/>
        </a:xfrm>
      </p:grpSpPr>
      <p:sp>
        <p:nvSpPr>
          <p:cNvPr id="752" name="Shape 752"/>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753" name="Shape 753"/>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9" name="Shape 759"/>
        <p:cNvGrpSpPr/>
        <p:nvPr/>
      </p:nvGrpSpPr>
      <p:grpSpPr>
        <a:xfrm>
          <a:off x="0" y="0"/>
          <a:ext cx="0" cy="0"/>
          <a:chOff x="0" y="0"/>
          <a:chExt cx="0" cy="0"/>
        </a:xfrm>
      </p:grpSpPr>
      <p:sp>
        <p:nvSpPr>
          <p:cNvPr id="760" name="Shape 760"/>
          <p:cNvSpPr/>
          <p:nvPr>
            <p:ph idx="2" type="sldImg"/>
          </p:nvPr>
        </p:nvSpPr>
        <p:spPr>
          <a:xfrm>
            <a:off x="1143300" y="685800"/>
            <a:ext cx="4572000" cy="3429000"/>
          </a:xfrm>
          <a:custGeom>
            <a:pathLst>
              <a:path extrusionOk="0" h="120000" w="120000">
                <a:moveTo>
                  <a:pt x="0" y="0"/>
                </a:moveTo>
                <a:lnTo>
                  <a:pt x="120000" y="0"/>
                </a:lnTo>
                <a:lnTo>
                  <a:pt x="120000" y="120000"/>
                </a:lnTo>
                <a:lnTo>
                  <a:pt x="0" y="120000"/>
                </a:lnTo>
                <a:close/>
              </a:path>
            </a:pathLst>
          </a:custGeom>
        </p:spPr>
      </p:sp>
      <p:sp>
        <p:nvSpPr>
          <p:cNvPr id="761" name="Shape 76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5" name="Shape 765"/>
        <p:cNvGrpSpPr/>
        <p:nvPr/>
      </p:nvGrpSpPr>
      <p:grpSpPr>
        <a:xfrm>
          <a:off x="0" y="0"/>
          <a:ext cx="0" cy="0"/>
          <a:chOff x="0" y="0"/>
          <a:chExt cx="0" cy="0"/>
        </a:xfrm>
      </p:grpSpPr>
      <p:sp>
        <p:nvSpPr>
          <p:cNvPr id="766" name="Shape 766"/>
          <p:cNvSpPr/>
          <p:nvPr>
            <p:ph idx="2" type="sldImg"/>
          </p:nvPr>
        </p:nvSpPr>
        <p:spPr>
          <a:xfrm>
            <a:off x="1143300" y="685800"/>
            <a:ext cx="4572000" cy="3429000"/>
          </a:xfrm>
          <a:custGeom>
            <a:pathLst>
              <a:path extrusionOk="0" h="120000" w="120000">
                <a:moveTo>
                  <a:pt x="0" y="0"/>
                </a:moveTo>
                <a:lnTo>
                  <a:pt x="120000" y="0"/>
                </a:lnTo>
                <a:lnTo>
                  <a:pt x="120000" y="120000"/>
                </a:lnTo>
                <a:lnTo>
                  <a:pt x="0" y="120000"/>
                </a:lnTo>
                <a:close/>
              </a:path>
            </a:pathLst>
          </a:custGeom>
        </p:spPr>
      </p:sp>
      <p:sp>
        <p:nvSpPr>
          <p:cNvPr id="767" name="Shape 76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8" name="Shape 148"/>
        <p:cNvGrpSpPr/>
        <p:nvPr/>
      </p:nvGrpSpPr>
      <p:grpSpPr>
        <a:xfrm>
          <a:off x="0" y="0"/>
          <a:ext cx="0" cy="0"/>
          <a:chOff x="0" y="0"/>
          <a:chExt cx="0" cy="0"/>
        </a:xfrm>
      </p:grpSpPr>
      <p:sp>
        <p:nvSpPr>
          <p:cNvPr id="149" name="Shape 149"/>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150" name="Shape 15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1" name="Shape 771"/>
        <p:cNvGrpSpPr/>
        <p:nvPr/>
      </p:nvGrpSpPr>
      <p:grpSpPr>
        <a:xfrm>
          <a:off x="0" y="0"/>
          <a:ext cx="0" cy="0"/>
          <a:chOff x="0" y="0"/>
          <a:chExt cx="0" cy="0"/>
        </a:xfrm>
      </p:grpSpPr>
      <p:sp>
        <p:nvSpPr>
          <p:cNvPr id="772" name="Shape 772"/>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773" name="Shape 773"/>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7" name="Shape 777"/>
        <p:cNvGrpSpPr/>
        <p:nvPr/>
      </p:nvGrpSpPr>
      <p:grpSpPr>
        <a:xfrm>
          <a:off x="0" y="0"/>
          <a:ext cx="0" cy="0"/>
          <a:chOff x="0" y="0"/>
          <a:chExt cx="0" cy="0"/>
        </a:xfrm>
      </p:grpSpPr>
      <p:sp>
        <p:nvSpPr>
          <p:cNvPr id="778" name="Shape 778"/>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779" name="Shape 77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0" name="Shape 160"/>
        <p:cNvGrpSpPr/>
        <p:nvPr/>
      </p:nvGrpSpPr>
      <p:grpSpPr>
        <a:xfrm>
          <a:off x="0" y="0"/>
          <a:ext cx="0" cy="0"/>
          <a:chOff x="0" y="0"/>
          <a:chExt cx="0" cy="0"/>
        </a:xfrm>
      </p:grpSpPr>
      <p:sp>
        <p:nvSpPr>
          <p:cNvPr id="161" name="Shape 161"/>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162" name="Shape 16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8" name="Shape 168"/>
        <p:cNvGrpSpPr/>
        <p:nvPr/>
      </p:nvGrpSpPr>
      <p:grpSpPr>
        <a:xfrm>
          <a:off x="0" y="0"/>
          <a:ext cx="0" cy="0"/>
          <a:chOff x="0" y="0"/>
          <a:chExt cx="0" cy="0"/>
        </a:xfrm>
      </p:grpSpPr>
      <p:sp>
        <p:nvSpPr>
          <p:cNvPr id="169" name="Shape 169"/>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170" name="Shape 17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4" name="Shape 174"/>
        <p:cNvGrpSpPr/>
        <p:nvPr/>
      </p:nvGrpSpPr>
      <p:grpSpPr>
        <a:xfrm>
          <a:off x="0" y="0"/>
          <a:ext cx="0" cy="0"/>
          <a:chOff x="0" y="0"/>
          <a:chExt cx="0" cy="0"/>
        </a:xfrm>
      </p:grpSpPr>
      <p:sp>
        <p:nvSpPr>
          <p:cNvPr id="175" name="Shape 175"/>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176" name="Shape 17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6" name="Shape 186"/>
        <p:cNvGrpSpPr/>
        <p:nvPr/>
      </p:nvGrpSpPr>
      <p:grpSpPr>
        <a:xfrm>
          <a:off x="0" y="0"/>
          <a:ext cx="0" cy="0"/>
          <a:chOff x="0" y="0"/>
          <a:chExt cx="0" cy="0"/>
        </a:xfrm>
      </p:grpSpPr>
      <p:sp>
        <p:nvSpPr>
          <p:cNvPr id="187" name="Shape 187"/>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188" name="Shape 18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
  <p:cSld name="Title slide">
    <p:spTree>
      <p:nvGrpSpPr>
        <p:cNvPr id="9" name="Shape 9"/>
        <p:cNvGrpSpPr/>
        <p:nvPr/>
      </p:nvGrpSpPr>
      <p:grpSpPr>
        <a:xfrm>
          <a:off x="0" y="0"/>
          <a:ext cx="0" cy="0"/>
          <a:chOff x="0" y="0"/>
          <a:chExt cx="0" cy="0"/>
        </a:xfrm>
      </p:grpSpPr>
      <p:sp>
        <p:nvSpPr>
          <p:cNvPr id="10" name="Shape 10"/>
          <p:cNvSpPr txBox="1"/>
          <p:nvPr>
            <p:ph type="ctrTitle"/>
          </p:nvPr>
        </p:nvSpPr>
        <p:spPr>
          <a:xfrm>
            <a:off x="311708" y="992767"/>
            <a:ext cx="8520600" cy="2736900"/>
          </a:xfrm>
          <a:prstGeom prst="rect">
            <a:avLst/>
          </a:prstGeom>
        </p:spPr>
        <p:txBody>
          <a:bodyPr anchorCtr="0" anchor="b" bIns="91425" lIns="91425" rIns="91425" wrap="square" tIns="91425"/>
          <a:lstStyle>
            <a:lvl1pPr lvl="0" algn="ctr">
              <a:spcBef>
                <a:spcPts val="0"/>
              </a:spcBef>
              <a:buSzPct val="100000"/>
              <a:defRPr sz="5200"/>
            </a:lvl1pPr>
            <a:lvl2pPr lvl="1" algn="ctr">
              <a:spcBef>
                <a:spcPts val="0"/>
              </a:spcBef>
              <a:buSzPct val="100000"/>
              <a:defRPr sz="5200"/>
            </a:lvl2pPr>
            <a:lvl3pPr lvl="2" algn="ctr">
              <a:spcBef>
                <a:spcPts val="0"/>
              </a:spcBef>
              <a:buSzPct val="100000"/>
              <a:defRPr sz="5200"/>
            </a:lvl3pPr>
            <a:lvl4pPr lvl="3" algn="ctr">
              <a:spcBef>
                <a:spcPts val="0"/>
              </a:spcBef>
              <a:buSzPct val="100000"/>
              <a:defRPr sz="5200"/>
            </a:lvl4pPr>
            <a:lvl5pPr lvl="4" algn="ctr">
              <a:spcBef>
                <a:spcPts val="0"/>
              </a:spcBef>
              <a:buSzPct val="100000"/>
              <a:defRPr sz="5200"/>
            </a:lvl5pPr>
            <a:lvl6pPr lvl="5" algn="ctr">
              <a:spcBef>
                <a:spcPts val="0"/>
              </a:spcBef>
              <a:buSzPct val="100000"/>
              <a:defRPr sz="5200"/>
            </a:lvl6pPr>
            <a:lvl7pPr lvl="6" algn="ctr">
              <a:spcBef>
                <a:spcPts val="0"/>
              </a:spcBef>
              <a:buSzPct val="100000"/>
              <a:defRPr sz="5200"/>
            </a:lvl7pPr>
            <a:lvl8pPr lvl="7" algn="ctr">
              <a:spcBef>
                <a:spcPts val="0"/>
              </a:spcBef>
              <a:buSzPct val="100000"/>
              <a:defRPr sz="5200"/>
            </a:lvl8pPr>
            <a:lvl9pPr lvl="8" algn="ctr">
              <a:spcBef>
                <a:spcPts val="0"/>
              </a:spcBef>
              <a:buSzPct val="100000"/>
              <a:defRPr sz="5200"/>
            </a:lvl9pPr>
          </a:lstStyle>
          <a:p/>
        </p:txBody>
      </p:sp>
      <p:sp>
        <p:nvSpPr>
          <p:cNvPr id="11" name="Shape 11"/>
          <p:cNvSpPr txBox="1"/>
          <p:nvPr>
            <p:ph idx="1" type="subTitle"/>
          </p:nvPr>
        </p:nvSpPr>
        <p:spPr>
          <a:xfrm>
            <a:off x="311700" y="3778833"/>
            <a:ext cx="8520600" cy="1056900"/>
          </a:xfrm>
          <a:prstGeom prst="rect">
            <a:avLst/>
          </a:prstGeom>
        </p:spPr>
        <p:txBody>
          <a:bodyPr anchorCtr="0" anchor="t" bIns="91425" lIns="91425" rIns="91425" wrap="square" tIns="91425"/>
          <a:lstStyle>
            <a:lvl1pPr lvl="0" algn="ctr">
              <a:lnSpc>
                <a:spcPct val="100000"/>
              </a:lnSpc>
              <a:spcBef>
                <a:spcPts val="0"/>
              </a:spcBef>
              <a:spcAft>
                <a:spcPts val="0"/>
              </a:spcAft>
              <a:buSzPct val="100000"/>
              <a:buNone/>
              <a:defRPr sz="2800"/>
            </a:lvl1pPr>
            <a:lvl2pPr lvl="1" algn="ctr">
              <a:lnSpc>
                <a:spcPct val="100000"/>
              </a:lnSpc>
              <a:spcBef>
                <a:spcPts val="0"/>
              </a:spcBef>
              <a:spcAft>
                <a:spcPts val="0"/>
              </a:spcAft>
              <a:buSzPct val="100000"/>
              <a:buNone/>
              <a:defRPr sz="2800"/>
            </a:lvl2pPr>
            <a:lvl3pPr lvl="2" algn="ctr">
              <a:lnSpc>
                <a:spcPct val="100000"/>
              </a:lnSpc>
              <a:spcBef>
                <a:spcPts val="0"/>
              </a:spcBef>
              <a:spcAft>
                <a:spcPts val="0"/>
              </a:spcAft>
              <a:buSzPct val="100000"/>
              <a:buNone/>
              <a:defRPr sz="2800"/>
            </a:lvl3pPr>
            <a:lvl4pPr lvl="3" algn="ctr">
              <a:lnSpc>
                <a:spcPct val="100000"/>
              </a:lnSpc>
              <a:spcBef>
                <a:spcPts val="0"/>
              </a:spcBef>
              <a:spcAft>
                <a:spcPts val="0"/>
              </a:spcAft>
              <a:buSzPct val="100000"/>
              <a:buNone/>
              <a:defRPr sz="2800"/>
            </a:lvl4pPr>
            <a:lvl5pPr lvl="4" algn="ctr">
              <a:lnSpc>
                <a:spcPct val="100000"/>
              </a:lnSpc>
              <a:spcBef>
                <a:spcPts val="0"/>
              </a:spcBef>
              <a:spcAft>
                <a:spcPts val="0"/>
              </a:spcAft>
              <a:buSzPct val="100000"/>
              <a:buNone/>
              <a:defRPr sz="2800"/>
            </a:lvl5pPr>
            <a:lvl6pPr lvl="5" algn="ctr">
              <a:lnSpc>
                <a:spcPct val="100000"/>
              </a:lnSpc>
              <a:spcBef>
                <a:spcPts val="0"/>
              </a:spcBef>
              <a:spcAft>
                <a:spcPts val="0"/>
              </a:spcAft>
              <a:buSzPct val="100000"/>
              <a:buNone/>
              <a:defRPr sz="2800"/>
            </a:lvl6pPr>
            <a:lvl7pPr lvl="6" algn="ctr">
              <a:lnSpc>
                <a:spcPct val="100000"/>
              </a:lnSpc>
              <a:spcBef>
                <a:spcPts val="0"/>
              </a:spcBef>
              <a:spcAft>
                <a:spcPts val="0"/>
              </a:spcAft>
              <a:buSzPct val="100000"/>
              <a:buNone/>
              <a:defRPr sz="2800"/>
            </a:lvl7pPr>
            <a:lvl8pPr lvl="7" algn="ctr">
              <a:lnSpc>
                <a:spcPct val="100000"/>
              </a:lnSpc>
              <a:spcBef>
                <a:spcPts val="0"/>
              </a:spcBef>
              <a:spcAft>
                <a:spcPts val="0"/>
              </a:spcAft>
              <a:buSzPct val="100000"/>
              <a:buNone/>
              <a:defRPr sz="2800"/>
            </a:lvl8pPr>
            <a:lvl9pPr lvl="8" algn="ctr">
              <a:lnSpc>
                <a:spcPct val="100000"/>
              </a:lnSpc>
              <a:spcBef>
                <a:spcPts val="0"/>
              </a:spcBef>
              <a:spcAft>
                <a:spcPts val="0"/>
              </a:spcAft>
              <a:buSzPct val="100000"/>
              <a:buNone/>
              <a:defRPr sz="2800"/>
            </a:lvl9pPr>
          </a:lstStyle>
          <a:p/>
        </p:txBody>
      </p:sp>
      <p:sp>
        <p:nvSpPr>
          <p:cNvPr id="12" name="Shape 12"/>
          <p:cNvSpPr txBox="1"/>
          <p:nvPr>
            <p:ph idx="12" type="sldNum"/>
          </p:nvPr>
        </p:nvSpPr>
        <p:spPr>
          <a:xfrm>
            <a:off x="8472458" y="6217622"/>
            <a:ext cx="548700" cy="5247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zh-TW"/>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ig number">
    <p:spTree>
      <p:nvGrpSpPr>
        <p:cNvPr id="44" name="Shape 44"/>
        <p:cNvGrpSpPr/>
        <p:nvPr/>
      </p:nvGrpSpPr>
      <p:grpSpPr>
        <a:xfrm>
          <a:off x="0" y="0"/>
          <a:ext cx="0" cy="0"/>
          <a:chOff x="0" y="0"/>
          <a:chExt cx="0" cy="0"/>
        </a:xfrm>
      </p:grpSpPr>
      <p:sp>
        <p:nvSpPr>
          <p:cNvPr id="45" name="Shape 45"/>
          <p:cNvSpPr txBox="1"/>
          <p:nvPr>
            <p:ph type="title"/>
          </p:nvPr>
        </p:nvSpPr>
        <p:spPr>
          <a:xfrm>
            <a:off x="311700" y="1474833"/>
            <a:ext cx="8520600" cy="2618100"/>
          </a:xfrm>
          <a:prstGeom prst="rect">
            <a:avLst/>
          </a:prstGeom>
        </p:spPr>
        <p:txBody>
          <a:bodyPr anchorCtr="0" anchor="b" bIns="91425" lIns="91425" rIns="91425" wrap="square" tIns="91425"/>
          <a:lstStyle>
            <a:lvl1pPr lvl="0" algn="ctr">
              <a:spcBef>
                <a:spcPts val="0"/>
              </a:spcBef>
              <a:buSzPct val="100000"/>
              <a:defRPr sz="12000"/>
            </a:lvl1pPr>
            <a:lvl2pPr lvl="1" algn="ctr">
              <a:spcBef>
                <a:spcPts val="0"/>
              </a:spcBef>
              <a:buSzPct val="100000"/>
              <a:defRPr sz="12000"/>
            </a:lvl2pPr>
            <a:lvl3pPr lvl="2" algn="ctr">
              <a:spcBef>
                <a:spcPts val="0"/>
              </a:spcBef>
              <a:buSzPct val="100000"/>
              <a:defRPr sz="12000"/>
            </a:lvl3pPr>
            <a:lvl4pPr lvl="3" algn="ctr">
              <a:spcBef>
                <a:spcPts val="0"/>
              </a:spcBef>
              <a:buSzPct val="100000"/>
              <a:defRPr sz="12000"/>
            </a:lvl4pPr>
            <a:lvl5pPr lvl="4" algn="ctr">
              <a:spcBef>
                <a:spcPts val="0"/>
              </a:spcBef>
              <a:buSzPct val="100000"/>
              <a:defRPr sz="12000"/>
            </a:lvl5pPr>
            <a:lvl6pPr lvl="5" algn="ctr">
              <a:spcBef>
                <a:spcPts val="0"/>
              </a:spcBef>
              <a:buSzPct val="100000"/>
              <a:defRPr sz="12000"/>
            </a:lvl6pPr>
            <a:lvl7pPr lvl="6" algn="ctr">
              <a:spcBef>
                <a:spcPts val="0"/>
              </a:spcBef>
              <a:buSzPct val="100000"/>
              <a:defRPr sz="12000"/>
            </a:lvl7pPr>
            <a:lvl8pPr lvl="7" algn="ctr">
              <a:spcBef>
                <a:spcPts val="0"/>
              </a:spcBef>
              <a:buSzPct val="100000"/>
              <a:defRPr sz="12000"/>
            </a:lvl8pPr>
            <a:lvl9pPr lvl="8" algn="ctr">
              <a:spcBef>
                <a:spcPts val="0"/>
              </a:spcBef>
              <a:buSzPct val="100000"/>
              <a:defRPr sz="12000"/>
            </a:lvl9pPr>
          </a:lstStyle>
          <a:p/>
        </p:txBody>
      </p:sp>
      <p:sp>
        <p:nvSpPr>
          <p:cNvPr id="46" name="Shape 46"/>
          <p:cNvSpPr txBox="1"/>
          <p:nvPr>
            <p:ph idx="1" type="body"/>
          </p:nvPr>
        </p:nvSpPr>
        <p:spPr>
          <a:xfrm>
            <a:off x="311700" y="4202967"/>
            <a:ext cx="8520600" cy="1734300"/>
          </a:xfrm>
          <a:prstGeom prst="rect">
            <a:avLst/>
          </a:prstGeom>
        </p:spPr>
        <p:txBody>
          <a:bodyPr anchorCtr="0" anchor="t" bIns="91425" lIns="91425" rIns="91425" wrap="square" tIns="91425"/>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p:txBody>
      </p:sp>
      <p:sp>
        <p:nvSpPr>
          <p:cNvPr id="47" name="Shape 47"/>
          <p:cNvSpPr txBox="1"/>
          <p:nvPr>
            <p:ph idx="12" type="sldNum"/>
          </p:nvPr>
        </p:nvSpPr>
        <p:spPr>
          <a:xfrm>
            <a:off x="8472458" y="6217622"/>
            <a:ext cx="548700" cy="5247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zh-TW"/>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blank">
  <p:cSld name="Blank">
    <p:spTree>
      <p:nvGrpSpPr>
        <p:cNvPr id="48" name="Shape 48"/>
        <p:cNvGrpSpPr/>
        <p:nvPr/>
      </p:nvGrpSpPr>
      <p:grpSpPr>
        <a:xfrm>
          <a:off x="0" y="0"/>
          <a:ext cx="0" cy="0"/>
          <a:chOff x="0" y="0"/>
          <a:chExt cx="0" cy="0"/>
        </a:xfrm>
      </p:grpSpPr>
      <p:sp>
        <p:nvSpPr>
          <p:cNvPr id="49" name="Shape 49"/>
          <p:cNvSpPr txBox="1"/>
          <p:nvPr>
            <p:ph idx="12" type="sldNum"/>
          </p:nvPr>
        </p:nvSpPr>
        <p:spPr>
          <a:xfrm>
            <a:off x="8472458" y="6217622"/>
            <a:ext cx="548700" cy="5247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zh-TW"/>
              <a:t>‹#›</a:t>
            </a:fld>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
  <p:cSld name="Title slide">
    <p:spTree>
      <p:nvGrpSpPr>
        <p:cNvPr id="54" name="Shape 54"/>
        <p:cNvGrpSpPr/>
        <p:nvPr/>
      </p:nvGrpSpPr>
      <p:grpSpPr>
        <a:xfrm>
          <a:off x="0" y="0"/>
          <a:ext cx="0" cy="0"/>
          <a:chOff x="0" y="0"/>
          <a:chExt cx="0" cy="0"/>
        </a:xfrm>
      </p:grpSpPr>
      <p:cxnSp>
        <p:nvCxnSpPr>
          <p:cNvPr id="55" name="Shape 55"/>
          <p:cNvCxnSpPr/>
          <p:nvPr/>
        </p:nvCxnSpPr>
        <p:spPr>
          <a:xfrm>
            <a:off x="7007735" y="4235850"/>
            <a:ext cx="562200" cy="0"/>
          </a:xfrm>
          <a:prstGeom prst="straightConnector1">
            <a:avLst/>
          </a:prstGeom>
          <a:noFill/>
          <a:ln cap="flat" cmpd="sng" w="76200">
            <a:solidFill>
              <a:schemeClr val="lt2"/>
            </a:solidFill>
            <a:prstDash val="solid"/>
            <a:round/>
            <a:headEnd len="med" w="med" type="none"/>
            <a:tailEnd len="med" w="med" type="none"/>
          </a:ln>
        </p:spPr>
      </p:cxnSp>
      <p:cxnSp>
        <p:nvCxnSpPr>
          <p:cNvPr id="56" name="Shape 56"/>
          <p:cNvCxnSpPr/>
          <p:nvPr/>
        </p:nvCxnSpPr>
        <p:spPr>
          <a:xfrm>
            <a:off x="1575035" y="4211002"/>
            <a:ext cx="562200" cy="0"/>
          </a:xfrm>
          <a:prstGeom prst="straightConnector1">
            <a:avLst/>
          </a:prstGeom>
          <a:noFill/>
          <a:ln cap="flat" cmpd="sng" w="76200">
            <a:solidFill>
              <a:schemeClr val="lt2"/>
            </a:solidFill>
            <a:prstDash val="solid"/>
            <a:round/>
            <a:headEnd len="med" w="med" type="none"/>
            <a:tailEnd len="med" w="med" type="none"/>
          </a:ln>
        </p:spPr>
      </p:cxnSp>
      <p:grpSp>
        <p:nvGrpSpPr>
          <p:cNvPr id="57" name="Shape 57"/>
          <p:cNvGrpSpPr/>
          <p:nvPr/>
        </p:nvGrpSpPr>
        <p:grpSpPr>
          <a:xfrm>
            <a:off x="1004144" y="1362666"/>
            <a:ext cx="7136668" cy="203195"/>
            <a:chOff x="1346429" y="1011300"/>
            <a:chExt cx="6452100" cy="152400"/>
          </a:xfrm>
        </p:grpSpPr>
        <p:cxnSp>
          <p:nvCxnSpPr>
            <p:cNvPr id="58" name="Shape 58"/>
            <p:cNvCxnSpPr/>
            <p:nvPr/>
          </p:nvCxnSpPr>
          <p:spPr>
            <a:xfrm rot="10800000">
              <a:off x="1346429" y="1011300"/>
              <a:ext cx="6452100" cy="0"/>
            </a:xfrm>
            <a:prstGeom prst="straightConnector1">
              <a:avLst/>
            </a:prstGeom>
            <a:noFill/>
            <a:ln cap="flat" cmpd="sng" w="76200">
              <a:solidFill>
                <a:schemeClr val="accent3"/>
              </a:solidFill>
              <a:prstDash val="solid"/>
              <a:round/>
              <a:headEnd len="med" w="med" type="none"/>
              <a:tailEnd len="med" w="med" type="none"/>
            </a:ln>
          </p:spPr>
        </p:cxnSp>
        <p:cxnSp>
          <p:nvCxnSpPr>
            <p:cNvPr id="59" name="Shape 59"/>
            <p:cNvCxnSpPr/>
            <p:nvPr/>
          </p:nvCxnSpPr>
          <p:spPr>
            <a:xfrm rot="10800000">
              <a:off x="1346429" y="1163700"/>
              <a:ext cx="6452100" cy="0"/>
            </a:xfrm>
            <a:prstGeom prst="straightConnector1">
              <a:avLst/>
            </a:prstGeom>
            <a:noFill/>
            <a:ln cap="flat" cmpd="sng" w="9525">
              <a:solidFill>
                <a:schemeClr val="accent3"/>
              </a:solidFill>
              <a:prstDash val="solid"/>
              <a:round/>
              <a:headEnd len="med" w="med" type="none"/>
              <a:tailEnd len="med" w="med" type="none"/>
            </a:ln>
          </p:spPr>
        </p:cxnSp>
      </p:grpSp>
      <p:grpSp>
        <p:nvGrpSpPr>
          <p:cNvPr id="60" name="Shape 60"/>
          <p:cNvGrpSpPr/>
          <p:nvPr/>
        </p:nvGrpSpPr>
        <p:grpSpPr>
          <a:xfrm>
            <a:off x="1004151" y="5292001"/>
            <a:ext cx="7136668" cy="203195"/>
            <a:chOff x="1346435" y="3969088"/>
            <a:chExt cx="6452100" cy="152400"/>
          </a:xfrm>
        </p:grpSpPr>
        <p:cxnSp>
          <p:nvCxnSpPr>
            <p:cNvPr id="61" name="Shape 61"/>
            <p:cNvCxnSpPr/>
            <p:nvPr/>
          </p:nvCxnSpPr>
          <p:spPr>
            <a:xfrm>
              <a:off x="1346435" y="4121488"/>
              <a:ext cx="6452100" cy="0"/>
            </a:xfrm>
            <a:prstGeom prst="straightConnector1">
              <a:avLst/>
            </a:prstGeom>
            <a:noFill/>
            <a:ln cap="flat" cmpd="sng" w="76200">
              <a:solidFill>
                <a:schemeClr val="accent3"/>
              </a:solidFill>
              <a:prstDash val="solid"/>
              <a:round/>
              <a:headEnd len="med" w="med" type="none"/>
              <a:tailEnd len="med" w="med" type="none"/>
            </a:ln>
          </p:spPr>
        </p:cxnSp>
        <p:cxnSp>
          <p:nvCxnSpPr>
            <p:cNvPr id="62" name="Shape 62"/>
            <p:cNvCxnSpPr/>
            <p:nvPr/>
          </p:nvCxnSpPr>
          <p:spPr>
            <a:xfrm>
              <a:off x="1346435" y="3969088"/>
              <a:ext cx="6452100" cy="0"/>
            </a:xfrm>
            <a:prstGeom prst="straightConnector1">
              <a:avLst/>
            </a:prstGeom>
            <a:noFill/>
            <a:ln cap="flat" cmpd="sng" w="9525">
              <a:solidFill>
                <a:schemeClr val="accent3"/>
              </a:solidFill>
              <a:prstDash val="solid"/>
              <a:round/>
              <a:headEnd len="med" w="med" type="none"/>
              <a:tailEnd len="med" w="med" type="none"/>
            </a:ln>
          </p:spPr>
        </p:cxnSp>
      </p:grpSp>
      <p:sp>
        <p:nvSpPr>
          <p:cNvPr id="63" name="Shape 63"/>
          <p:cNvSpPr txBox="1"/>
          <p:nvPr>
            <p:ph type="ctrTitle"/>
          </p:nvPr>
        </p:nvSpPr>
        <p:spPr>
          <a:xfrm>
            <a:off x="1004150" y="2335685"/>
            <a:ext cx="7136700" cy="1363200"/>
          </a:xfrm>
          <a:prstGeom prst="rect">
            <a:avLst/>
          </a:prstGeom>
        </p:spPr>
        <p:txBody>
          <a:bodyPr anchorCtr="0" anchor="b" bIns="91425" lIns="91425" rIns="91425" wrap="square" tIns="91425"/>
          <a:lstStyle>
            <a:lvl1pPr lvl="0" rtl="0" algn="ctr">
              <a:spcBef>
                <a:spcPts val="0"/>
              </a:spcBef>
              <a:buSzPct val="100000"/>
              <a:defRPr sz="5400"/>
            </a:lvl1pPr>
            <a:lvl2pPr lvl="1" rtl="0" algn="ctr">
              <a:spcBef>
                <a:spcPts val="0"/>
              </a:spcBef>
              <a:buSzPct val="100000"/>
              <a:defRPr sz="5400"/>
            </a:lvl2pPr>
            <a:lvl3pPr lvl="2" rtl="0" algn="ctr">
              <a:spcBef>
                <a:spcPts val="0"/>
              </a:spcBef>
              <a:buSzPct val="100000"/>
              <a:defRPr sz="5400"/>
            </a:lvl3pPr>
            <a:lvl4pPr lvl="3" rtl="0" algn="ctr">
              <a:spcBef>
                <a:spcPts val="0"/>
              </a:spcBef>
              <a:buSzPct val="100000"/>
              <a:defRPr sz="5400"/>
            </a:lvl4pPr>
            <a:lvl5pPr lvl="4" rtl="0" algn="ctr">
              <a:spcBef>
                <a:spcPts val="0"/>
              </a:spcBef>
              <a:buSzPct val="100000"/>
              <a:defRPr sz="5400"/>
            </a:lvl5pPr>
            <a:lvl6pPr lvl="5" rtl="0" algn="ctr">
              <a:spcBef>
                <a:spcPts val="0"/>
              </a:spcBef>
              <a:buSzPct val="100000"/>
              <a:defRPr sz="5400"/>
            </a:lvl6pPr>
            <a:lvl7pPr lvl="6" rtl="0" algn="ctr">
              <a:spcBef>
                <a:spcPts val="0"/>
              </a:spcBef>
              <a:buSzPct val="100000"/>
              <a:defRPr sz="5400"/>
            </a:lvl7pPr>
            <a:lvl8pPr lvl="7" rtl="0" algn="ctr">
              <a:spcBef>
                <a:spcPts val="0"/>
              </a:spcBef>
              <a:buSzPct val="100000"/>
              <a:defRPr sz="5400"/>
            </a:lvl8pPr>
            <a:lvl9pPr lvl="8" rtl="0" algn="ctr">
              <a:spcBef>
                <a:spcPts val="0"/>
              </a:spcBef>
              <a:buSzPct val="100000"/>
              <a:defRPr sz="5400"/>
            </a:lvl9pPr>
          </a:lstStyle>
          <a:p/>
        </p:txBody>
      </p:sp>
      <p:sp>
        <p:nvSpPr>
          <p:cNvPr id="64" name="Shape 64"/>
          <p:cNvSpPr txBox="1"/>
          <p:nvPr>
            <p:ph idx="1" type="subTitle"/>
          </p:nvPr>
        </p:nvSpPr>
        <p:spPr>
          <a:xfrm>
            <a:off x="2137225" y="3800052"/>
            <a:ext cx="4870500" cy="1056900"/>
          </a:xfrm>
          <a:prstGeom prst="rect">
            <a:avLst/>
          </a:prstGeom>
        </p:spPr>
        <p:txBody>
          <a:bodyPr anchorCtr="0" anchor="t" bIns="91425" lIns="91425" rIns="91425" wrap="square" tIns="91425"/>
          <a:lstStyle>
            <a:lvl1pPr lvl="0" rtl="0" algn="ctr">
              <a:lnSpc>
                <a:spcPct val="100000"/>
              </a:lnSpc>
              <a:spcBef>
                <a:spcPts val="0"/>
              </a:spcBef>
              <a:spcAft>
                <a:spcPts val="0"/>
              </a:spcAft>
              <a:buSzPct val="100000"/>
              <a:buNone/>
              <a:defRPr sz="2400"/>
            </a:lvl1pPr>
            <a:lvl2pPr lvl="1" rtl="0" algn="ctr">
              <a:lnSpc>
                <a:spcPct val="100000"/>
              </a:lnSpc>
              <a:spcBef>
                <a:spcPts val="0"/>
              </a:spcBef>
              <a:spcAft>
                <a:spcPts val="0"/>
              </a:spcAft>
              <a:buSzPct val="100000"/>
              <a:buNone/>
              <a:defRPr sz="2400"/>
            </a:lvl2pPr>
            <a:lvl3pPr lvl="2" rtl="0" algn="ctr">
              <a:lnSpc>
                <a:spcPct val="100000"/>
              </a:lnSpc>
              <a:spcBef>
                <a:spcPts val="0"/>
              </a:spcBef>
              <a:spcAft>
                <a:spcPts val="0"/>
              </a:spcAft>
              <a:buSzPct val="100000"/>
              <a:buNone/>
              <a:defRPr sz="2400"/>
            </a:lvl3pPr>
            <a:lvl4pPr lvl="3" rtl="0" algn="ctr">
              <a:lnSpc>
                <a:spcPct val="100000"/>
              </a:lnSpc>
              <a:spcBef>
                <a:spcPts val="0"/>
              </a:spcBef>
              <a:spcAft>
                <a:spcPts val="0"/>
              </a:spcAft>
              <a:buSzPct val="100000"/>
              <a:buNone/>
              <a:defRPr sz="2400"/>
            </a:lvl4pPr>
            <a:lvl5pPr lvl="4" rtl="0" algn="ctr">
              <a:lnSpc>
                <a:spcPct val="100000"/>
              </a:lnSpc>
              <a:spcBef>
                <a:spcPts val="0"/>
              </a:spcBef>
              <a:spcAft>
                <a:spcPts val="0"/>
              </a:spcAft>
              <a:buSzPct val="100000"/>
              <a:buNone/>
              <a:defRPr sz="2400"/>
            </a:lvl5pPr>
            <a:lvl6pPr lvl="5" rtl="0" algn="ctr">
              <a:lnSpc>
                <a:spcPct val="100000"/>
              </a:lnSpc>
              <a:spcBef>
                <a:spcPts val="0"/>
              </a:spcBef>
              <a:spcAft>
                <a:spcPts val="0"/>
              </a:spcAft>
              <a:buSzPct val="100000"/>
              <a:buNone/>
              <a:defRPr sz="2400"/>
            </a:lvl6pPr>
            <a:lvl7pPr lvl="6" rtl="0" algn="ctr">
              <a:lnSpc>
                <a:spcPct val="100000"/>
              </a:lnSpc>
              <a:spcBef>
                <a:spcPts val="0"/>
              </a:spcBef>
              <a:spcAft>
                <a:spcPts val="0"/>
              </a:spcAft>
              <a:buSzPct val="100000"/>
              <a:buNone/>
              <a:defRPr sz="2400"/>
            </a:lvl7pPr>
            <a:lvl8pPr lvl="7" rtl="0" algn="ctr">
              <a:lnSpc>
                <a:spcPct val="100000"/>
              </a:lnSpc>
              <a:spcBef>
                <a:spcPts val="0"/>
              </a:spcBef>
              <a:spcAft>
                <a:spcPts val="0"/>
              </a:spcAft>
              <a:buSzPct val="100000"/>
              <a:buNone/>
              <a:defRPr sz="2400"/>
            </a:lvl8pPr>
            <a:lvl9pPr lvl="8" rtl="0" algn="ctr">
              <a:lnSpc>
                <a:spcPct val="100000"/>
              </a:lnSpc>
              <a:spcBef>
                <a:spcPts val="0"/>
              </a:spcBef>
              <a:spcAft>
                <a:spcPts val="0"/>
              </a:spcAft>
              <a:buSzPct val="100000"/>
              <a:buNone/>
              <a:defRPr sz="2400"/>
            </a:lvl9pPr>
          </a:lstStyle>
          <a:p/>
        </p:txBody>
      </p:sp>
      <p:sp>
        <p:nvSpPr>
          <p:cNvPr id="65" name="Shape 65"/>
          <p:cNvSpPr txBox="1"/>
          <p:nvPr>
            <p:ph idx="12" type="sldNum"/>
          </p:nvPr>
        </p:nvSpPr>
        <p:spPr>
          <a:xfrm>
            <a:off x="8472458" y="6217622"/>
            <a:ext cx="548700" cy="524700"/>
          </a:xfrm>
          <a:prstGeom prst="rect">
            <a:avLst/>
          </a:prstGeom>
        </p:spPr>
        <p:txBody>
          <a:bodyPr anchorCtr="0" anchor="ctr" bIns="91425" lIns="91425" rIns="91425" wrap="square" tIns="91425">
            <a:noAutofit/>
          </a:bodyPr>
          <a:lstStyle/>
          <a:p>
            <a:pPr lvl="0" rtl="0">
              <a:spcBef>
                <a:spcPts val="0"/>
              </a:spcBef>
              <a:buNone/>
            </a:pPr>
            <a:fld id="{00000000-1234-1234-1234-123412341234}" type="slidenum">
              <a:rPr lang="zh-TW"/>
              <a:t>‹#›</a:t>
            </a:fld>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secHead">
  <p:cSld name="Section header">
    <p:spTree>
      <p:nvGrpSpPr>
        <p:cNvPr id="66" name="Shape 66"/>
        <p:cNvGrpSpPr/>
        <p:nvPr/>
      </p:nvGrpSpPr>
      <p:grpSpPr>
        <a:xfrm>
          <a:off x="0" y="0"/>
          <a:ext cx="0" cy="0"/>
          <a:chOff x="0" y="0"/>
          <a:chExt cx="0" cy="0"/>
        </a:xfrm>
      </p:grpSpPr>
      <p:sp>
        <p:nvSpPr>
          <p:cNvPr id="67" name="Shape 67"/>
          <p:cNvSpPr/>
          <p:nvPr/>
        </p:nvSpPr>
        <p:spPr>
          <a:xfrm>
            <a:off x="-50" y="3429200"/>
            <a:ext cx="9144000" cy="3428700"/>
          </a:xfrm>
          <a:prstGeom prst="rect">
            <a:avLst/>
          </a:prstGeom>
          <a:solidFill>
            <a:schemeClr val="accent3"/>
          </a:solidFill>
          <a:ln>
            <a:noFill/>
          </a:ln>
        </p:spPr>
        <p:txBody>
          <a:bodyPr anchorCtr="0" anchor="ctr" bIns="91425" lIns="91425" rIns="91425" wrap="square" tIns="91425">
            <a:noAutofit/>
          </a:bodyPr>
          <a:lstStyle/>
          <a:p>
            <a:pPr lvl="0">
              <a:spcBef>
                <a:spcPts val="0"/>
              </a:spcBef>
              <a:buNone/>
            </a:pPr>
            <a:r>
              <a:t/>
            </a:r>
            <a:endParaRPr/>
          </a:p>
        </p:txBody>
      </p:sp>
      <p:sp>
        <p:nvSpPr>
          <p:cNvPr id="68" name="Shape 68"/>
          <p:cNvSpPr txBox="1"/>
          <p:nvPr>
            <p:ph type="title"/>
          </p:nvPr>
        </p:nvSpPr>
        <p:spPr>
          <a:xfrm>
            <a:off x="311700" y="1086400"/>
            <a:ext cx="8571300" cy="1256100"/>
          </a:xfrm>
          <a:prstGeom prst="rect">
            <a:avLst/>
          </a:prstGeom>
        </p:spPr>
        <p:txBody>
          <a:bodyPr anchorCtr="0" anchor="ctr" bIns="91425" lIns="91425" rIns="91425" wrap="square" tIns="91425"/>
          <a:lstStyle>
            <a:lvl1pPr lvl="0" rtl="0" algn="ctr">
              <a:spcBef>
                <a:spcPts val="0"/>
              </a:spcBef>
              <a:defRPr/>
            </a:lvl1pPr>
            <a:lvl2pPr lvl="1" rtl="0" algn="ctr">
              <a:spcBef>
                <a:spcPts val="0"/>
              </a:spcBef>
              <a:defRPr/>
            </a:lvl2pPr>
            <a:lvl3pPr lvl="2" rtl="0" algn="ctr">
              <a:spcBef>
                <a:spcPts val="0"/>
              </a:spcBef>
              <a:defRPr/>
            </a:lvl3pPr>
            <a:lvl4pPr lvl="3" rtl="0" algn="ctr">
              <a:spcBef>
                <a:spcPts val="0"/>
              </a:spcBef>
              <a:defRPr/>
            </a:lvl4pPr>
            <a:lvl5pPr lvl="4" rtl="0" algn="ctr">
              <a:spcBef>
                <a:spcPts val="0"/>
              </a:spcBef>
              <a:defRPr/>
            </a:lvl5pPr>
            <a:lvl6pPr lvl="5" rtl="0" algn="ctr">
              <a:spcBef>
                <a:spcPts val="0"/>
              </a:spcBef>
              <a:defRPr/>
            </a:lvl6pPr>
            <a:lvl7pPr lvl="6" rtl="0" algn="ctr">
              <a:spcBef>
                <a:spcPts val="0"/>
              </a:spcBef>
              <a:defRPr/>
            </a:lvl7pPr>
            <a:lvl8pPr lvl="7" rtl="0" algn="ctr">
              <a:spcBef>
                <a:spcPts val="0"/>
              </a:spcBef>
              <a:defRPr/>
            </a:lvl8pPr>
            <a:lvl9pPr lvl="8" rtl="0" algn="ctr">
              <a:spcBef>
                <a:spcPts val="0"/>
              </a:spcBef>
              <a:defRPr/>
            </a:lvl9pPr>
          </a:lstStyle>
          <a:p/>
        </p:txBody>
      </p:sp>
      <p:sp>
        <p:nvSpPr>
          <p:cNvPr id="69" name="Shape 69"/>
          <p:cNvSpPr txBox="1"/>
          <p:nvPr>
            <p:ph idx="12" type="sldNum"/>
          </p:nvPr>
        </p:nvSpPr>
        <p:spPr>
          <a:xfrm>
            <a:off x="8472458" y="6217622"/>
            <a:ext cx="548700" cy="524700"/>
          </a:xfrm>
          <a:prstGeom prst="rect">
            <a:avLst/>
          </a:prstGeom>
        </p:spPr>
        <p:txBody>
          <a:bodyPr anchorCtr="0" anchor="ctr" bIns="91425" lIns="91425" rIns="91425" wrap="square" tIns="91425">
            <a:noAutofit/>
          </a:bodyPr>
          <a:lstStyle/>
          <a:p>
            <a:pPr lvl="0" rtl="0">
              <a:spcBef>
                <a:spcPts val="0"/>
              </a:spcBef>
              <a:buNone/>
            </a:pPr>
            <a:fld id="{00000000-1234-1234-1234-123412341234}" type="slidenum">
              <a:rPr lang="zh-TW">
                <a:solidFill>
                  <a:schemeClr val="lt1"/>
                </a:solidFill>
              </a:rPr>
              <a:t>‹#›</a:t>
            </a:fld>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x">
  <p:cSld name="Title and body">
    <p:spTree>
      <p:nvGrpSpPr>
        <p:cNvPr id="70" name="Shape 70"/>
        <p:cNvGrpSpPr/>
        <p:nvPr/>
      </p:nvGrpSpPr>
      <p:grpSpPr>
        <a:xfrm>
          <a:off x="0" y="0"/>
          <a:ext cx="0" cy="0"/>
          <a:chOff x="0" y="0"/>
          <a:chExt cx="0" cy="0"/>
        </a:xfrm>
      </p:grpSpPr>
      <p:sp>
        <p:nvSpPr>
          <p:cNvPr id="71" name="Shape 71"/>
          <p:cNvSpPr/>
          <p:nvPr/>
        </p:nvSpPr>
        <p:spPr>
          <a:xfrm>
            <a:off x="-75" y="6727600"/>
            <a:ext cx="9144000" cy="130500"/>
          </a:xfrm>
          <a:prstGeom prst="rect">
            <a:avLst/>
          </a:prstGeom>
          <a:solidFill>
            <a:schemeClr val="accent3"/>
          </a:solidFill>
          <a:ln>
            <a:noFill/>
          </a:ln>
        </p:spPr>
        <p:txBody>
          <a:bodyPr anchorCtr="0" anchor="ctr" bIns="91425" lIns="91425" rIns="91425" wrap="square" tIns="91425">
            <a:noAutofit/>
          </a:bodyPr>
          <a:lstStyle/>
          <a:p>
            <a:pPr lvl="0">
              <a:spcBef>
                <a:spcPts val="0"/>
              </a:spcBef>
              <a:buNone/>
            </a:pPr>
            <a:r>
              <a:t/>
            </a:r>
            <a:endParaRPr/>
          </a:p>
        </p:txBody>
      </p:sp>
      <p:sp>
        <p:nvSpPr>
          <p:cNvPr id="72" name="Shape 72"/>
          <p:cNvSpPr txBox="1"/>
          <p:nvPr>
            <p:ph type="title"/>
          </p:nvPr>
        </p:nvSpPr>
        <p:spPr>
          <a:xfrm>
            <a:off x="311700" y="593367"/>
            <a:ext cx="8520600" cy="943200"/>
          </a:xfrm>
          <a:prstGeom prst="rect">
            <a:avLst/>
          </a:prstGeom>
        </p:spPr>
        <p:txBody>
          <a:bodyPr anchorCtr="0" anchor="t" bIns="91425" lIns="91425" rIns="91425" wrap="square"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73" name="Shape 73"/>
          <p:cNvSpPr txBox="1"/>
          <p:nvPr>
            <p:ph idx="1" type="body"/>
          </p:nvPr>
        </p:nvSpPr>
        <p:spPr>
          <a:xfrm>
            <a:off x="311700" y="1688433"/>
            <a:ext cx="8520600" cy="4403700"/>
          </a:xfrm>
          <a:prstGeom prst="rect">
            <a:avLst/>
          </a:prstGeom>
        </p:spPr>
        <p:txBody>
          <a:bodyPr anchorCtr="0" anchor="t" bIns="91425" lIns="91425" rIns="91425" wrap="square"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74" name="Shape 74"/>
          <p:cNvSpPr txBox="1"/>
          <p:nvPr>
            <p:ph idx="12" type="sldNum"/>
          </p:nvPr>
        </p:nvSpPr>
        <p:spPr>
          <a:xfrm>
            <a:off x="8472458" y="6217622"/>
            <a:ext cx="548700" cy="524700"/>
          </a:xfrm>
          <a:prstGeom prst="rect">
            <a:avLst/>
          </a:prstGeom>
        </p:spPr>
        <p:txBody>
          <a:bodyPr anchorCtr="0" anchor="ctr" bIns="91425" lIns="91425" rIns="91425" wrap="square" tIns="91425">
            <a:noAutofit/>
          </a:bodyPr>
          <a:lstStyle/>
          <a:p>
            <a:pPr lvl="0" rtl="0">
              <a:spcBef>
                <a:spcPts val="0"/>
              </a:spcBef>
              <a:buNone/>
            </a:pPr>
            <a:fld id="{00000000-1234-1234-1234-123412341234}" type="slidenum">
              <a:rPr lang="zh-TW"/>
              <a:t>‹#›</a:t>
            </a:fld>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woColTx">
  <p:cSld name="Title and two columns">
    <p:spTree>
      <p:nvGrpSpPr>
        <p:cNvPr id="75" name="Shape 75"/>
        <p:cNvGrpSpPr/>
        <p:nvPr/>
      </p:nvGrpSpPr>
      <p:grpSpPr>
        <a:xfrm>
          <a:off x="0" y="0"/>
          <a:ext cx="0" cy="0"/>
          <a:chOff x="0" y="0"/>
          <a:chExt cx="0" cy="0"/>
        </a:xfrm>
      </p:grpSpPr>
      <p:sp>
        <p:nvSpPr>
          <p:cNvPr id="76" name="Shape 76"/>
          <p:cNvSpPr txBox="1"/>
          <p:nvPr>
            <p:ph type="title"/>
          </p:nvPr>
        </p:nvSpPr>
        <p:spPr>
          <a:xfrm>
            <a:off x="311700" y="593367"/>
            <a:ext cx="8520600" cy="943200"/>
          </a:xfrm>
          <a:prstGeom prst="rect">
            <a:avLst/>
          </a:prstGeom>
        </p:spPr>
        <p:txBody>
          <a:bodyPr anchorCtr="0" anchor="t" bIns="91425" lIns="91425" rIns="91425" wrap="square"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77" name="Shape 77"/>
          <p:cNvSpPr txBox="1"/>
          <p:nvPr>
            <p:ph idx="1" type="body"/>
          </p:nvPr>
        </p:nvSpPr>
        <p:spPr>
          <a:xfrm>
            <a:off x="311700" y="1688233"/>
            <a:ext cx="3999900" cy="4403700"/>
          </a:xfrm>
          <a:prstGeom prst="rect">
            <a:avLst/>
          </a:prstGeom>
        </p:spPr>
        <p:txBody>
          <a:bodyPr anchorCtr="0" anchor="t" bIns="91425" lIns="91425" rIns="91425" wrap="square" tIns="91425"/>
          <a:lstStyle>
            <a:lvl1pPr lvl="0" rtl="0">
              <a:spcBef>
                <a:spcPts val="0"/>
              </a:spcBef>
              <a:buSzPct val="100000"/>
              <a:defRPr sz="1400"/>
            </a:lvl1pPr>
            <a:lvl2pPr lvl="1" rtl="0">
              <a:spcBef>
                <a:spcPts val="0"/>
              </a:spcBef>
              <a:buSzPct val="100000"/>
              <a:defRPr sz="1200"/>
            </a:lvl2pPr>
            <a:lvl3pPr lvl="2" rtl="0">
              <a:spcBef>
                <a:spcPts val="0"/>
              </a:spcBef>
              <a:buSzPct val="100000"/>
              <a:defRPr sz="1200"/>
            </a:lvl3pPr>
            <a:lvl4pPr lvl="3" rtl="0">
              <a:spcBef>
                <a:spcPts val="0"/>
              </a:spcBef>
              <a:buSzPct val="100000"/>
              <a:defRPr sz="1200"/>
            </a:lvl4pPr>
            <a:lvl5pPr lvl="4" rtl="0">
              <a:spcBef>
                <a:spcPts val="0"/>
              </a:spcBef>
              <a:buSzPct val="100000"/>
              <a:defRPr sz="1200"/>
            </a:lvl5pPr>
            <a:lvl6pPr lvl="5" rtl="0">
              <a:spcBef>
                <a:spcPts val="0"/>
              </a:spcBef>
              <a:buSzPct val="100000"/>
              <a:defRPr sz="1200"/>
            </a:lvl6pPr>
            <a:lvl7pPr lvl="6" rtl="0">
              <a:spcBef>
                <a:spcPts val="0"/>
              </a:spcBef>
              <a:buSzPct val="100000"/>
              <a:defRPr sz="1200"/>
            </a:lvl7pPr>
            <a:lvl8pPr lvl="7" rtl="0">
              <a:spcBef>
                <a:spcPts val="0"/>
              </a:spcBef>
              <a:buSzPct val="100000"/>
              <a:defRPr sz="1200"/>
            </a:lvl8pPr>
            <a:lvl9pPr lvl="8" rtl="0">
              <a:spcBef>
                <a:spcPts val="0"/>
              </a:spcBef>
              <a:buSzPct val="100000"/>
              <a:defRPr sz="1200"/>
            </a:lvl9pPr>
          </a:lstStyle>
          <a:p/>
        </p:txBody>
      </p:sp>
      <p:sp>
        <p:nvSpPr>
          <p:cNvPr id="78" name="Shape 78"/>
          <p:cNvSpPr txBox="1"/>
          <p:nvPr>
            <p:ph idx="2" type="body"/>
          </p:nvPr>
        </p:nvSpPr>
        <p:spPr>
          <a:xfrm>
            <a:off x="4832400" y="1688233"/>
            <a:ext cx="3999900" cy="4403700"/>
          </a:xfrm>
          <a:prstGeom prst="rect">
            <a:avLst/>
          </a:prstGeom>
        </p:spPr>
        <p:txBody>
          <a:bodyPr anchorCtr="0" anchor="t" bIns="91425" lIns="91425" rIns="91425" wrap="square" tIns="91425"/>
          <a:lstStyle>
            <a:lvl1pPr lvl="0" rtl="0">
              <a:spcBef>
                <a:spcPts val="0"/>
              </a:spcBef>
              <a:buSzPct val="100000"/>
              <a:defRPr sz="1400"/>
            </a:lvl1pPr>
            <a:lvl2pPr lvl="1" rtl="0">
              <a:spcBef>
                <a:spcPts val="0"/>
              </a:spcBef>
              <a:buSzPct val="100000"/>
              <a:defRPr sz="1200"/>
            </a:lvl2pPr>
            <a:lvl3pPr lvl="2" rtl="0">
              <a:spcBef>
                <a:spcPts val="0"/>
              </a:spcBef>
              <a:buSzPct val="100000"/>
              <a:defRPr sz="1200"/>
            </a:lvl3pPr>
            <a:lvl4pPr lvl="3" rtl="0">
              <a:spcBef>
                <a:spcPts val="0"/>
              </a:spcBef>
              <a:buSzPct val="100000"/>
              <a:defRPr sz="1200"/>
            </a:lvl4pPr>
            <a:lvl5pPr lvl="4" rtl="0">
              <a:spcBef>
                <a:spcPts val="0"/>
              </a:spcBef>
              <a:buSzPct val="100000"/>
              <a:defRPr sz="1200"/>
            </a:lvl5pPr>
            <a:lvl6pPr lvl="5" rtl="0">
              <a:spcBef>
                <a:spcPts val="0"/>
              </a:spcBef>
              <a:buSzPct val="100000"/>
              <a:defRPr sz="1200"/>
            </a:lvl6pPr>
            <a:lvl7pPr lvl="6" rtl="0">
              <a:spcBef>
                <a:spcPts val="0"/>
              </a:spcBef>
              <a:buSzPct val="100000"/>
              <a:defRPr sz="1200"/>
            </a:lvl7pPr>
            <a:lvl8pPr lvl="7" rtl="0">
              <a:spcBef>
                <a:spcPts val="0"/>
              </a:spcBef>
              <a:buSzPct val="100000"/>
              <a:defRPr sz="1200"/>
            </a:lvl8pPr>
            <a:lvl9pPr lvl="8" rtl="0">
              <a:spcBef>
                <a:spcPts val="0"/>
              </a:spcBef>
              <a:buSzPct val="100000"/>
              <a:defRPr sz="1200"/>
            </a:lvl9pPr>
          </a:lstStyle>
          <a:p/>
        </p:txBody>
      </p:sp>
      <p:sp>
        <p:nvSpPr>
          <p:cNvPr id="79" name="Shape 79"/>
          <p:cNvSpPr txBox="1"/>
          <p:nvPr>
            <p:ph idx="12" type="sldNum"/>
          </p:nvPr>
        </p:nvSpPr>
        <p:spPr>
          <a:xfrm>
            <a:off x="8472458" y="6217622"/>
            <a:ext cx="548700" cy="524700"/>
          </a:xfrm>
          <a:prstGeom prst="rect">
            <a:avLst/>
          </a:prstGeom>
        </p:spPr>
        <p:txBody>
          <a:bodyPr anchorCtr="0" anchor="ctr" bIns="91425" lIns="91425" rIns="91425" wrap="square" tIns="91425">
            <a:noAutofit/>
          </a:bodyPr>
          <a:lstStyle/>
          <a:p>
            <a:pPr lvl="0" rtl="0">
              <a:spcBef>
                <a:spcPts val="0"/>
              </a:spcBef>
              <a:buNone/>
            </a:pPr>
            <a:fld id="{00000000-1234-1234-1234-123412341234}" type="slidenum">
              <a:rPr lang="zh-TW"/>
              <a:t>‹#›</a:t>
            </a:fld>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Only">
  <p:cSld name="Title only">
    <p:spTree>
      <p:nvGrpSpPr>
        <p:cNvPr id="80" name="Shape 80"/>
        <p:cNvGrpSpPr/>
        <p:nvPr/>
      </p:nvGrpSpPr>
      <p:grpSpPr>
        <a:xfrm>
          <a:off x="0" y="0"/>
          <a:ext cx="0" cy="0"/>
          <a:chOff x="0" y="0"/>
          <a:chExt cx="0" cy="0"/>
        </a:xfrm>
      </p:grpSpPr>
      <p:sp>
        <p:nvSpPr>
          <p:cNvPr id="81" name="Shape 81"/>
          <p:cNvSpPr txBox="1"/>
          <p:nvPr>
            <p:ph type="title"/>
          </p:nvPr>
        </p:nvSpPr>
        <p:spPr>
          <a:xfrm>
            <a:off x="311700" y="593367"/>
            <a:ext cx="8520600" cy="943200"/>
          </a:xfrm>
          <a:prstGeom prst="rect">
            <a:avLst/>
          </a:prstGeom>
        </p:spPr>
        <p:txBody>
          <a:bodyPr anchorCtr="0" anchor="t" bIns="91425" lIns="91425" rIns="91425" wrap="square"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82" name="Shape 82"/>
          <p:cNvSpPr txBox="1"/>
          <p:nvPr>
            <p:ph idx="12" type="sldNum"/>
          </p:nvPr>
        </p:nvSpPr>
        <p:spPr>
          <a:xfrm>
            <a:off x="8472458" y="6217622"/>
            <a:ext cx="548700" cy="524700"/>
          </a:xfrm>
          <a:prstGeom prst="rect">
            <a:avLst/>
          </a:prstGeom>
        </p:spPr>
        <p:txBody>
          <a:bodyPr anchorCtr="0" anchor="ctr" bIns="91425" lIns="91425" rIns="91425" wrap="square" tIns="91425">
            <a:noAutofit/>
          </a:bodyPr>
          <a:lstStyle/>
          <a:p>
            <a:pPr lvl="0" rtl="0">
              <a:spcBef>
                <a:spcPts val="0"/>
              </a:spcBef>
              <a:buNone/>
            </a:pPr>
            <a:fld id="{00000000-1234-1234-1234-123412341234}" type="slidenum">
              <a:rPr lang="zh-TW"/>
              <a:t>‹#›</a:t>
            </a:fld>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One column text">
    <p:spTree>
      <p:nvGrpSpPr>
        <p:cNvPr id="83" name="Shape 83"/>
        <p:cNvGrpSpPr/>
        <p:nvPr/>
      </p:nvGrpSpPr>
      <p:grpSpPr>
        <a:xfrm>
          <a:off x="0" y="0"/>
          <a:ext cx="0" cy="0"/>
          <a:chOff x="0" y="0"/>
          <a:chExt cx="0" cy="0"/>
        </a:xfrm>
      </p:grpSpPr>
      <p:sp>
        <p:nvSpPr>
          <p:cNvPr id="84" name="Shape 84"/>
          <p:cNvSpPr txBox="1"/>
          <p:nvPr>
            <p:ph type="title"/>
          </p:nvPr>
        </p:nvSpPr>
        <p:spPr>
          <a:xfrm>
            <a:off x="311700" y="740800"/>
            <a:ext cx="2808000" cy="1007700"/>
          </a:xfrm>
          <a:prstGeom prst="rect">
            <a:avLst/>
          </a:prstGeom>
        </p:spPr>
        <p:txBody>
          <a:bodyPr anchorCtr="0" anchor="b" bIns="91425" lIns="91425" rIns="91425" wrap="square" tIns="91425"/>
          <a:lstStyle>
            <a:lvl1pPr lvl="0" rtl="0">
              <a:spcBef>
                <a:spcPts val="0"/>
              </a:spcBef>
              <a:buSzPct val="100000"/>
              <a:defRPr sz="2400"/>
            </a:lvl1pPr>
            <a:lvl2pPr lvl="1" rtl="0">
              <a:spcBef>
                <a:spcPts val="0"/>
              </a:spcBef>
              <a:buSzPct val="100000"/>
              <a:defRPr sz="2400"/>
            </a:lvl2pPr>
            <a:lvl3pPr lvl="2" rtl="0">
              <a:spcBef>
                <a:spcPts val="0"/>
              </a:spcBef>
              <a:buSzPct val="100000"/>
              <a:defRPr sz="2400"/>
            </a:lvl3pPr>
            <a:lvl4pPr lvl="3" rtl="0">
              <a:spcBef>
                <a:spcPts val="0"/>
              </a:spcBef>
              <a:buSzPct val="100000"/>
              <a:defRPr sz="2400"/>
            </a:lvl4pPr>
            <a:lvl5pPr lvl="4" rtl="0">
              <a:spcBef>
                <a:spcPts val="0"/>
              </a:spcBef>
              <a:buSzPct val="100000"/>
              <a:defRPr sz="2400"/>
            </a:lvl5pPr>
            <a:lvl6pPr lvl="5" rtl="0">
              <a:spcBef>
                <a:spcPts val="0"/>
              </a:spcBef>
              <a:buSzPct val="100000"/>
              <a:defRPr sz="2400"/>
            </a:lvl6pPr>
            <a:lvl7pPr lvl="6" rtl="0">
              <a:spcBef>
                <a:spcPts val="0"/>
              </a:spcBef>
              <a:buSzPct val="100000"/>
              <a:defRPr sz="2400"/>
            </a:lvl7pPr>
            <a:lvl8pPr lvl="7" rtl="0">
              <a:spcBef>
                <a:spcPts val="0"/>
              </a:spcBef>
              <a:buSzPct val="100000"/>
              <a:defRPr sz="2400"/>
            </a:lvl8pPr>
            <a:lvl9pPr lvl="8" rtl="0">
              <a:spcBef>
                <a:spcPts val="0"/>
              </a:spcBef>
              <a:buSzPct val="100000"/>
              <a:defRPr sz="2400"/>
            </a:lvl9pPr>
          </a:lstStyle>
          <a:p/>
        </p:txBody>
      </p:sp>
      <p:sp>
        <p:nvSpPr>
          <p:cNvPr id="85" name="Shape 85"/>
          <p:cNvSpPr txBox="1"/>
          <p:nvPr>
            <p:ph idx="1" type="body"/>
          </p:nvPr>
        </p:nvSpPr>
        <p:spPr>
          <a:xfrm>
            <a:off x="311700" y="1852800"/>
            <a:ext cx="2808000" cy="4239300"/>
          </a:xfrm>
          <a:prstGeom prst="rect">
            <a:avLst/>
          </a:prstGeom>
        </p:spPr>
        <p:txBody>
          <a:bodyPr anchorCtr="0" anchor="t" bIns="91425" lIns="91425" rIns="91425" wrap="square" tIns="91425"/>
          <a:lstStyle>
            <a:lvl1pPr lvl="0" rtl="0">
              <a:spcBef>
                <a:spcPts val="0"/>
              </a:spcBef>
              <a:buSzPct val="100000"/>
              <a:defRPr sz="1200"/>
            </a:lvl1pPr>
            <a:lvl2pPr lvl="1" rtl="0">
              <a:spcBef>
                <a:spcPts val="0"/>
              </a:spcBef>
              <a:buSzPct val="100000"/>
              <a:defRPr sz="1200"/>
            </a:lvl2pPr>
            <a:lvl3pPr lvl="2" rtl="0">
              <a:spcBef>
                <a:spcPts val="0"/>
              </a:spcBef>
              <a:buSzPct val="100000"/>
              <a:defRPr sz="1200"/>
            </a:lvl3pPr>
            <a:lvl4pPr lvl="3" rtl="0">
              <a:spcBef>
                <a:spcPts val="0"/>
              </a:spcBef>
              <a:buSzPct val="100000"/>
              <a:defRPr sz="1200"/>
            </a:lvl4pPr>
            <a:lvl5pPr lvl="4" rtl="0">
              <a:spcBef>
                <a:spcPts val="0"/>
              </a:spcBef>
              <a:buSzPct val="100000"/>
              <a:defRPr sz="1200"/>
            </a:lvl5pPr>
            <a:lvl6pPr lvl="5" rtl="0">
              <a:spcBef>
                <a:spcPts val="0"/>
              </a:spcBef>
              <a:buSzPct val="100000"/>
              <a:defRPr sz="1200"/>
            </a:lvl6pPr>
            <a:lvl7pPr lvl="6" rtl="0">
              <a:spcBef>
                <a:spcPts val="0"/>
              </a:spcBef>
              <a:buSzPct val="100000"/>
              <a:defRPr sz="1200"/>
            </a:lvl7pPr>
            <a:lvl8pPr lvl="7" rtl="0">
              <a:spcBef>
                <a:spcPts val="0"/>
              </a:spcBef>
              <a:buSzPct val="100000"/>
              <a:defRPr sz="1200"/>
            </a:lvl8pPr>
            <a:lvl9pPr lvl="8" rtl="0">
              <a:spcBef>
                <a:spcPts val="0"/>
              </a:spcBef>
              <a:buSzPct val="100000"/>
              <a:defRPr sz="1200"/>
            </a:lvl9pPr>
          </a:lstStyle>
          <a:p/>
        </p:txBody>
      </p:sp>
      <p:sp>
        <p:nvSpPr>
          <p:cNvPr id="86" name="Shape 86"/>
          <p:cNvSpPr txBox="1"/>
          <p:nvPr>
            <p:ph idx="12" type="sldNum"/>
          </p:nvPr>
        </p:nvSpPr>
        <p:spPr>
          <a:xfrm>
            <a:off x="8472458" y="6217622"/>
            <a:ext cx="548700" cy="524700"/>
          </a:xfrm>
          <a:prstGeom prst="rect">
            <a:avLst/>
          </a:prstGeom>
        </p:spPr>
        <p:txBody>
          <a:bodyPr anchorCtr="0" anchor="ctr" bIns="91425" lIns="91425" rIns="91425" wrap="square" tIns="91425">
            <a:noAutofit/>
          </a:bodyPr>
          <a:lstStyle/>
          <a:p>
            <a:pPr lvl="0" rtl="0">
              <a:spcBef>
                <a:spcPts val="0"/>
              </a:spcBef>
              <a:buNone/>
            </a:pPr>
            <a:fld id="{00000000-1234-1234-1234-123412341234}" type="slidenum">
              <a:rPr lang="zh-TW"/>
              <a:t>‹#›</a:t>
            </a:fld>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ain point">
    <p:bg>
      <p:bgPr>
        <a:solidFill>
          <a:schemeClr val="accent6"/>
        </a:solidFill>
      </p:bgPr>
    </p:bg>
    <p:spTree>
      <p:nvGrpSpPr>
        <p:cNvPr id="87" name="Shape 87"/>
        <p:cNvGrpSpPr/>
        <p:nvPr/>
      </p:nvGrpSpPr>
      <p:grpSpPr>
        <a:xfrm>
          <a:off x="0" y="0"/>
          <a:ext cx="0" cy="0"/>
          <a:chOff x="0" y="0"/>
          <a:chExt cx="0" cy="0"/>
        </a:xfrm>
      </p:grpSpPr>
      <p:sp>
        <p:nvSpPr>
          <p:cNvPr id="88" name="Shape 88"/>
          <p:cNvSpPr txBox="1"/>
          <p:nvPr>
            <p:ph type="title"/>
          </p:nvPr>
        </p:nvSpPr>
        <p:spPr>
          <a:xfrm>
            <a:off x="490250" y="701800"/>
            <a:ext cx="5613600" cy="5454300"/>
          </a:xfrm>
          <a:prstGeom prst="rect">
            <a:avLst/>
          </a:prstGeom>
        </p:spPr>
        <p:txBody>
          <a:bodyPr anchorCtr="0" anchor="ctr" bIns="91425" lIns="91425" rIns="91425" wrap="square" tIns="91425"/>
          <a:lstStyle>
            <a:lvl1pPr lvl="0" rtl="0">
              <a:spcBef>
                <a:spcPts val="0"/>
              </a:spcBef>
              <a:buClr>
                <a:schemeClr val="dk2"/>
              </a:buClr>
              <a:buSzPct val="100000"/>
              <a:defRPr b="0" sz="5400">
                <a:solidFill>
                  <a:schemeClr val="dk2"/>
                </a:solidFill>
              </a:defRPr>
            </a:lvl1pPr>
            <a:lvl2pPr lvl="1" rtl="0">
              <a:spcBef>
                <a:spcPts val="0"/>
              </a:spcBef>
              <a:buClr>
                <a:schemeClr val="dk2"/>
              </a:buClr>
              <a:buSzPct val="100000"/>
              <a:defRPr b="0" sz="5400">
                <a:solidFill>
                  <a:schemeClr val="dk2"/>
                </a:solidFill>
              </a:defRPr>
            </a:lvl2pPr>
            <a:lvl3pPr lvl="2" rtl="0">
              <a:spcBef>
                <a:spcPts val="0"/>
              </a:spcBef>
              <a:buClr>
                <a:schemeClr val="dk2"/>
              </a:buClr>
              <a:buSzPct val="100000"/>
              <a:defRPr b="0" sz="5400">
                <a:solidFill>
                  <a:schemeClr val="dk2"/>
                </a:solidFill>
              </a:defRPr>
            </a:lvl3pPr>
            <a:lvl4pPr lvl="3" rtl="0">
              <a:spcBef>
                <a:spcPts val="0"/>
              </a:spcBef>
              <a:buClr>
                <a:schemeClr val="dk2"/>
              </a:buClr>
              <a:buSzPct val="100000"/>
              <a:defRPr b="0" sz="5400">
                <a:solidFill>
                  <a:schemeClr val="dk2"/>
                </a:solidFill>
              </a:defRPr>
            </a:lvl4pPr>
            <a:lvl5pPr lvl="4" rtl="0">
              <a:spcBef>
                <a:spcPts val="0"/>
              </a:spcBef>
              <a:buClr>
                <a:schemeClr val="dk2"/>
              </a:buClr>
              <a:buSzPct val="100000"/>
              <a:defRPr b="0" sz="5400">
                <a:solidFill>
                  <a:schemeClr val="dk2"/>
                </a:solidFill>
              </a:defRPr>
            </a:lvl5pPr>
            <a:lvl6pPr lvl="5" rtl="0">
              <a:spcBef>
                <a:spcPts val="0"/>
              </a:spcBef>
              <a:buClr>
                <a:schemeClr val="dk2"/>
              </a:buClr>
              <a:buSzPct val="100000"/>
              <a:defRPr b="0" sz="5400">
                <a:solidFill>
                  <a:schemeClr val="dk2"/>
                </a:solidFill>
              </a:defRPr>
            </a:lvl6pPr>
            <a:lvl7pPr lvl="6" rtl="0">
              <a:spcBef>
                <a:spcPts val="0"/>
              </a:spcBef>
              <a:buClr>
                <a:schemeClr val="dk2"/>
              </a:buClr>
              <a:buSzPct val="100000"/>
              <a:defRPr b="0" sz="5400">
                <a:solidFill>
                  <a:schemeClr val="dk2"/>
                </a:solidFill>
              </a:defRPr>
            </a:lvl7pPr>
            <a:lvl8pPr lvl="7" rtl="0">
              <a:spcBef>
                <a:spcPts val="0"/>
              </a:spcBef>
              <a:buClr>
                <a:schemeClr val="dk2"/>
              </a:buClr>
              <a:buSzPct val="100000"/>
              <a:defRPr b="0" sz="5400">
                <a:solidFill>
                  <a:schemeClr val="dk2"/>
                </a:solidFill>
              </a:defRPr>
            </a:lvl8pPr>
            <a:lvl9pPr lvl="8" rtl="0">
              <a:spcBef>
                <a:spcPts val="0"/>
              </a:spcBef>
              <a:buClr>
                <a:schemeClr val="dk2"/>
              </a:buClr>
              <a:buSzPct val="100000"/>
              <a:defRPr b="0" sz="5400">
                <a:solidFill>
                  <a:schemeClr val="dk2"/>
                </a:solidFill>
              </a:defRPr>
            </a:lvl9pPr>
          </a:lstStyle>
          <a:p/>
        </p:txBody>
      </p:sp>
      <p:sp>
        <p:nvSpPr>
          <p:cNvPr id="89" name="Shape 89"/>
          <p:cNvSpPr txBox="1"/>
          <p:nvPr>
            <p:ph idx="12" type="sldNum"/>
          </p:nvPr>
        </p:nvSpPr>
        <p:spPr>
          <a:xfrm>
            <a:off x="8472458" y="6217622"/>
            <a:ext cx="548700" cy="524700"/>
          </a:xfrm>
          <a:prstGeom prst="rect">
            <a:avLst/>
          </a:prstGeom>
        </p:spPr>
        <p:txBody>
          <a:bodyPr anchorCtr="0" anchor="ctr" bIns="91425" lIns="91425" rIns="91425" wrap="square" tIns="91425">
            <a:noAutofit/>
          </a:bodyPr>
          <a:lstStyle/>
          <a:p>
            <a:pPr lvl="0" rtl="0">
              <a:spcBef>
                <a:spcPts val="0"/>
              </a:spcBef>
              <a:buNone/>
            </a:pPr>
            <a:fld id="{00000000-1234-1234-1234-123412341234}" type="slidenum">
              <a:rPr lang="zh-TW"/>
              <a:t>‹#›</a:t>
            </a:fld>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ection title and description">
    <p:spTree>
      <p:nvGrpSpPr>
        <p:cNvPr id="90" name="Shape 90"/>
        <p:cNvGrpSpPr/>
        <p:nvPr/>
      </p:nvGrpSpPr>
      <p:grpSpPr>
        <a:xfrm>
          <a:off x="0" y="0"/>
          <a:ext cx="0" cy="0"/>
          <a:chOff x="0" y="0"/>
          <a:chExt cx="0" cy="0"/>
        </a:xfrm>
      </p:grpSpPr>
      <p:sp>
        <p:nvSpPr>
          <p:cNvPr id="91" name="Shape 91"/>
          <p:cNvSpPr/>
          <p:nvPr/>
        </p:nvSpPr>
        <p:spPr>
          <a:xfrm>
            <a:off x="4572000" y="0"/>
            <a:ext cx="4572000" cy="6858000"/>
          </a:xfrm>
          <a:prstGeom prst="rect">
            <a:avLst/>
          </a:prstGeom>
          <a:solidFill>
            <a:schemeClr val="accent3"/>
          </a:solidFill>
          <a:ln>
            <a:noFill/>
          </a:ln>
        </p:spPr>
        <p:txBody>
          <a:bodyPr anchorCtr="0" anchor="ctr" bIns="91425" lIns="91425" rIns="91425" wrap="square" tIns="91425">
            <a:noAutofit/>
          </a:bodyPr>
          <a:lstStyle/>
          <a:p>
            <a:pPr lvl="0">
              <a:spcBef>
                <a:spcPts val="0"/>
              </a:spcBef>
              <a:buNone/>
            </a:pPr>
            <a:r>
              <a:t/>
            </a:r>
            <a:endParaRPr/>
          </a:p>
        </p:txBody>
      </p:sp>
      <p:cxnSp>
        <p:nvCxnSpPr>
          <p:cNvPr id="92" name="Shape 92"/>
          <p:cNvCxnSpPr/>
          <p:nvPr/>
        </p:nvCxnSpPr>
        <p:spPr>
          <a:xfrm>
            <a:off x="5029675" y="5994000"/>
            <a:ext cx="468300" cy="0"/>
          </a:xfrm>
          <a:prstGeom prst="straightConnector1">
            <a:avLst/>
          </a:prstGeom>
          <a:noFill/>
          <a:ln cap="flat" cmpd="sng" w="19050">
            <a:solidFill>
              <a:schemeClr val="lt1"/>
            </a:solidFill>
            <a:prstDash val="solid"/>
            <a:round/>
            <a:headEnd len="med" w="med" type="none"/>
            <a:tailEnd len="med" w="med" type="none"/>
          </a:ln>
        </p:spPr>
      </p:cxnSp>
      <p:sp>
        <p:nvSpPr>
          <p:cNvPr id="93" name="Shape 93"/>
          <p:cNvSpPr txBox="1"/>
          <p:nvPr>
            <p:ph type="title"/>
          </p:nvPr>
        </p:nvSpPr>
        <p:spPr>
          <a:xfrm>
            <a:off x="265500" y="1386233"/>
            <a:ext cx="4045200" cy="2234400"/>
          </a:xfrm>
          <a:prstGeom prst="rect">
            <a:avLst/>
          </a:prstGeom>
        </p:spPr>
        <p:txBody>
          <a:bodyPr anchorCtr="0" anchor="b" bIns="91425" lIns="91425" rIns="91425" wrap="square" tIns="91425"/>
          <a:lstStyle>
            <a:lvl1pPr lvl="0" rtl="0" algn="ctr">
              <a:spcBef>
                <a:spcPts val="0"/>
              </a:spcBef>
              <a:buSzPct val="100000"/>
              <a:defRPr sz="4200"/>
            </a:lvl1pPr>
            <a:lvl2pPr lvl="1" rtl="0" algn="ctr">
              <a:spcBef>
                <a:spcPts val="0"/>
              </a:spcBef>
              <a:buSzPct val="100000"/>
              <a:defRPr sz="4200"/>
            </a:lvl2pPr>
            <a:lvl3pPr lvl="2" rtl="0" algn="ctr">
              <a:spcBef>
                <a:spcPts val="0"/>
              </a:spcBef>
              <a:buSzPct val="100000"/>
              <a:defRPr sz="4200"/>
            </a:lvl3pPr>
            <a:lvl4pPr lvl="3" rtl="0" algn="ctr">
              <a:spcBef>
                <a:spcPts val="0"/>
              </a:spcBef>
              <a:buSzPct val="100000"/>
              <a:defRPr sz="4200"/>
            </a:lvl4pPr>
            <a:lvl5pPr lvl="4" rtl="0" algn="ctr">
              <a:spcBef>
                <a:spcPts val="0"/>
              </a:spcBef>
              <a:buSzPct val="100000"/>
              <a:defRPr sz="4200"/>
            </a:lvl5pPr>
            <a:lvl6pPr lvl="5" rtl="0" algn="ctr">
              <a:spcBef>
                <a:spcPts val="0"/>
              </a:spcBef>
              <a:buSzPct val="100000"/>
              <a:defRPr sz="4200"/>
            </a:lvl6pPr>
            <a:lvl7pPr lvl="6" rtl="0" algn="ctr">
              <a:spcBef>
                <a:spcPts val="0"/>
              </a:spcBef>
              <a:buSzPct val="100000"/>
              <a:defRPr sz="4200"/>
            </a:lvl7pPr>
            <a:lvl8pPr lvl="7" rtl="0" algn="ctr">
              <a:spcBef>
                <a:spcPts val="0"/>
              </a:spcBef>
              <a:buSzPct val="100000"/>
              <a:defRPr sz="4200"/>
            </a:lvl8pPr>
            <a:lvl9pPr lvl="8" rtl="0" algn="ctr">
              <a:spcBef>
                <a:spcPts val="0"/>
              </a:spcBef>
              <a:buSzPct val="100000"/>
              <a:defRPr sz="4200"/>
            </a:lvl9pPr>
          </a:lstStyle>
          <a:p/>
        </p:txBody>
      </p:sp>
      <p:sp>
        <p:nvSpPr>
          <p:cNvPr id="94" name="Shape 94"/>
          <p:cNvSpPr txBox="1"/>
          <p:nvPr>
            <p:ph idx="1" type="subTitle"/>
          </p:nvPr>
        </p:nvSpPr>
        <p:spPr>
          <a:xfrm>
            <a:off x="265500" y="3635833"/>
            <a:ext cx="4045200" cy="1646700"/>
          </a:xfrm>
          <a:prstGeom prst="rect">
            <a:avLst/>
          </a:prstGeom>
        </p:spPr>
        <p:txBody>
          <a:bodyPr anchorCtr="0" anchor="t" bIns="91425" lIns="91425" rIns="91425" wrap="square" tIns="91425"/>
          <a:lstStyle>
            <a:lvl1pPr lvl="0" rtl="0" algn="ctr">
              <a:lnSpc>
                <a:spcPct val="100000"/>
              </a:lnSpc>
              <a:spcBef>
                <a:spcPts val="0"/>
              </a:spcBef>
              <a:spcAft>
                <a:spcPts val="0"/>
              </a:spcAft>
              <a:buSzPct val="100000"/>
              <a:buNone/>
              <a:defRPr sz="2100"/>
            </a:lvl1pPr>
            <a:lvl2pPr lvl="1" rtl="0" algn="ctr">
              <a:lnSpc>
                <a:spcPct val="100000"/>
              </a:lnSpc>
              <a:spcBef>
                <a:spcPts val="0"/>
              </a:spcBef>
              <a:spcAft>
                <a:spcPts val="0"/>
              </a:spcAft>
              <a:buSzPct val="100000"/>
              <a:buNone/>
              <a:defRPr sz="2100"/>
            </a:lvl2pPr>
            <a:lvl3pPr lvl="2" rtl="0" algn="ctr">
              <a:lnSpc>
                <a:spcPct val="100000"/>
              </a:lnSpc>
              <a:spcBef>
                <a:spcPts val="0"/>
              </a:spcBef>
              <a:spcAft>
                <a:spcPts val="0"/>
              </a:spcAft>
              <a:buSzPct val="100000"/>
              <a:buNone/>
              <a:defRPr sz="2100"/>
            </a:lvl3pPr>
            <a:lvl4pPr lvl="3" rtl="0" algn="ctr">
              <a:lnSpc>
                <a:spcPct val="100000"/>
              </a:lnSpc>
              <a:spcBef>
                <a:spcPts val="0"/>
              </a:spcBef>
              <a:spcAft>
                <a:spcPts val="0"/>
              </a:spcAft>
              <a:buSzPct val="100000"/>
              <a:buNone/>
              <a:defRPr sz="2100"/>
            </a:lvl4pPr>
            <a:lvl5pPr lvl="4" rtl="0" algn="ctr">
              <a:lnSpc>
                <a:spcPct val="100000"/>
              </a:lnSpc>
              <a:spcBef>
                <a:spcPts val="0"/>
              </a:spcBef>
              <a:spcAft>
                <a:spcPts val="0"/>
              </a:spcAft>
              <a:buSzPct val="100000"/>
              <a:buNone/>
              <a:defRPr sz="2100"/>
            </a:lvl5pPr>
            <a:lvl6pPr lvl="5" rtl="0" algn="ctr">
              <a:lnSpc>
                <a:spcPct val="100000"/>
              </a:lnSpc>
              <a:spcBef>
                <a:spcPts val="0"/>
              </a:spcBef>
              <a:spcAft>
                <a:spcPts val="0"/>
              </a:spcAft>
              <a:buSzPct val="100000"/>
              <a:buNone/>
              <a:defRPr sz="2100"/>
            </a:lvl6pPr>
            <a:lvl7pPr lvl="6" rtl="0" algn="ctr">
              <a:lnSpc>
                <a:spcPct val="100000"/>
              </a:lnSpc>
              <a:spcBef>
                <a:spcPts val="0"/>
              </a:spcBef>
              <a:spcAft>
                <a:spcPts val="0"/>
              </a:spcAft>
              <a:buSzPct val="100000"/>
              <a:buNone/>
              <a:defRPr sz="2100"/>
            </a:lvl7pPr>
            <a:lvl8pPr lvl="7" rtl="0" algn="ctr">
              <a:lnSpc>
                <a:spcPct val="100000"/>
              </a:lnSpc>
              <a:spcBef>
                <a:spcPts val="0"/>
              </a:spcBef>
              <a:spcAft>
                <a:spcPts val="0"/>
              </a:spcAft>
              <a:buSzPct val="100000"/>
              <a:buNone/>
              <a:defRPr sz="2100"/>
            </a:lvl8pPr>
            <a:lvl9pPr lvl="8" rtl="0" algn="ctr">
              <a:lnSpc>
                <a:spcPct val="100000"/>
              </a:lnSpc>
              <a:spcBef>
                <a:spcPts val="0"/>
              </a:spcBef>
              <a:spcAft>
                <a:spcPts val="0"/>
              </a:spcAft>
              <a:buSzPct val="100000"/>
              <a:buNone/>
              <a:defRPr sz="2100"/>
            </a:lvl9pPr>
          </a:lstStyle>
          <a:p/>
        </p:txBody>
      </p:sp>
      <p:sp>
        <p:nvSpPr>
          <p:cNvPr id="95" name="Shape 95"/>
          <p:cNvSpPr txBox="1"/>
          <p:nvPr>
            <p:ph idx="2" type="body"/>
          </p:nvPr>
        </p:nvSpPr>
        <p:spPr>
          <a:xfrm>
            <a:off x="4939500" y="965600"/>
            <a:ext cx="3837000" cy="4926900"/>
          </a:xfrm>
          <a:prstGeom prst="rect">
            <a:avLst/>
          </a:prstGeom>
        </p:spPr>
        <p:txBody>
          <a:bodyPr anchorCtr="0" anchor="ctr" bIns="91425" lIns="91425" rIns="91425" wrap="square" tIns="91425"/>
          <a:lstStyle>
            <a:lvl1pPr lvl="0" rtl="0">
              <a:spcBef>
                <a:spcPts val="0"/>
              </a:spcBef>
              <a:buClr>
                <a:schemeClr val="lt1"/>
              </a:buClr>
              <a:defRPr>
                <a:solidFill>
                  <a:schemeClr val="lt1"/>
                </a:solidFill>
              </a:defRPr>
            </a:lvl1pPr>
            <a:lvl2pPr lvl="1" rtl="0">
              <a:spcBef>
                <a:spcPts val="0"/>
              </a:spcBef>
              <a:buClr>
                <a:schemeClr val="lt1"/>
              </a:buClr>
              <a:defRPr>
                <a:solidFill>
                  <a:schemeClr val="lt1"/>
                </a:solidFill>
              </a:defRPr>
            </a:lvl2pPr>
            <a:lvl3pPr lvl="2" rtl="0">
              <a:spcBef>
                <a:spcPts val="0"/>
              </a:spcBef>
              <a:buClr>
                <a:schemeClr val="lt1"/>
              </a:buClr>
              <a:defRPr>
                <a:solidFill>
                  <a:schemeClr val="lt1"/>
                </a:solidFill>
              </a:defRPr>
            </a:lvl3pPr>
            <a:lvl4pPr lvl="3" rtl="0">
              <a:spcBef>
                <a:spcPts val="0"/>
              </a:spcBef>
              <a:buClr>
                <a:schemeClr val="lt1"/>
              </a:buClr>
              <a:defRPr>
                <a:solidFill>
                  <a:schemeClr val="lt1"/>
                </a:solidFill>
              </a:defRPr>
            </a:lvl4pPr>
            <a:lvl5pPr lvl="4" rtl="0">
              <a:spcBef>
                <a:spcPts val="0"/>
              </a:spcBef>
              <a:buClr>
                <a:schemeClr val="lt1"/>
              </a:buClr>
              <a:defRPr>
                <a:solidFill>
                  <a:schemeClr val="lt1"/>
                </a:solidFill>
              </a:defRPr>
            </a:lvl5pPr>
            <a:lvl6pPr lvl="5" rtl="0">
              <a:spcBef>
                <a:spcPts val="0"/>
              </a:spcBef>
              <a:buClr>
                <a:schemeClr val="lt1"/>
              </a:buClr>
              <a:defRPr>
                <a:solidFill>
                  <a:schemeClr val="lt1"/>
                </a:solidFill>
              </a:defRPr>
            </a:lvl6pPr>
            <a:lvl7pPr lvl="6" rtl="0">
              <a:spcBef>
                <a:spcPts val="0"/>
              </a:spcBef>
              <a:buClr>
                <a:schemeClr val="lt1"/>
              </a:buClr>
              <a:defRPr>
                <a:solidFill>
                  <a:schemeClr val="lt1"/>
                </a:solidFill>
              </a:defRPr>
            </a:lvl7pPr>
            <a:lvl8pPr lvl="7" rtl="0">
              <a:spcBef>
                <a:spcPts val="0"/>
              </a:spcBef>
              <a:buClr>
                <a:schemeClr val="lt1"/>
              </a:buClr>
              <a:defRPr>
                <a:solidFill>
                  <a:schemeClr val="lt1"/>
                </a:solidFill>
              </a:defRPr>
            </a:lvl8pPr>
            <a:lvl9pPr lvl="8" rtl="0">
              <a:spcBef>
                <a:spcPts val="0"/>
              </a:spcBef>
              <a:buClr>
                <a:schemeClr val="lt1"/>
              </a:buClr>
              <a:defRPr>
                <a:solidFill>
                  <a:schemeClr val="lt1"/>
                </a:solidFill>
              </a:defRPr>
            </a:lvl9pPr>
          </a:lstStyle>
          <a:p/>
        </p:txBody>
      </p:sp>
      <p:sp>
        <p:nvSpPr>
          <p:cNvPr id="96" name="Shape 96"/>
          <p:cNvSpPr txBox="1"/>
          <p:nvPr>
            <p:ph idx="12" type="sldNum"/>
          </p:nvPr>
        </p:nvSpPr>
        <p:spPr>
          <a:xfrm>
            <a:off x="8472458" y="6217622"/>
            <a:ext cx="548700" cy="524700"/>
          </a:xfrm>
          <a:prstGeom prst="rect">
            <a:avLst/>
          </a:prstGeom>
        </p:spPr>
        <p:txBody>
          <a:bodyPr anchorCtr="0" anchor="ctr" bIns="91425" lIns="91425" rIns="91425" wrap="square" tIns="91425">
            <a:noAutofit/>
          </a:bodyPr>
          <a:lstStyle/>
          <a:p>
            <a:pPr lvl="0" rtl="0">
              <a:spcBef>
                <a:spcPts val="0"/>
              </a:spcBef>
              <a:buNone/>
            </a:pPr>
            <a:fld id="{00000000-1234-1234-1234-123412341234}" type="slidenum">
              <a:rPr lang="zh-TW">
                <a:solidFill>
                  <a:schemeClr val="lt1"/>
                </a:solidFill>
              </a:rPr>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secHead">
  <p:cSld name="Section header">
    <p:spTree>
      <p:nvGrpSpPr>
        <p:cNvPr id="13" name="Shape 13"/>
        <p:cNvGrpSpPr/>
        <p:nvPr/>
      </p:nvGrpSpPr>
      <p:grpSpPr>
        <a:xfrm>
          <a:off x="0" y="0"/>
          <a:ext cx="0" cy="0"/>
          <a:chOff x="0" y="0"/>
          <a:chExt cx="0" cy="0"/>
        </a:xfrm>
      </p:grpSpPr>
      <p:sp>
        <p:nvSpPr>
          <p:cNvPr id="14" name="Shape 14"/>
          <p:cNvSpPr txBox="1"/>
          <p:nvPr>
            <p:ph type="title"/>
          </p:nvPr>
        </p:nvSpPr>
        <p:spPr>
          <a:xfrm>
            <a:off x="311700" y="2867800"/>
            <a:ext cx="8520600" cy="1122300"/>
          </a:xfrm>
          <a:prstGeom prst="rect">
            <a:avLst/>
          </a:prstGeom>
        </p:spPr>
        <p:txBody>
          <a:bodyPr anchorCtr="0" anchor="ctr" bIns="91425" lIns="91425" rIns="91425" wrap="square" tIns="91425"/>
          <a:lstStyle>
            <a:lvl1pPr lvl="0" algn="ctr">
              <a:spcBef>
                <a:spcPts val="0"/>
              </a:spcBef>
              <a:buSzPct val="100000"/>
              <a:defRPr sz="3600"/>
            </a:lvl1pPr>
            <a:lvl2pPr lvl="1" algn="ctr">
              <a:spcBef>
                <a:spcPts val="0"/>
              </a:spcBef>
              <a:buSzPct val="100000"/>
              <a:defRPr sz="3600"/>
            </a:lvl2pPr>
            <a:lvl3pPr lvl="2" algn="ctr">
              <a:spcBef>
                <a:spcPts val="0"/>
              </a:spcBef>
              <a:buSzPct val="100000"/>
              <a:defRPr sz="3600"/>
            </a:lvl3pPr>
            <a:lvl4pPr lvl="3" algn="ctr">
              <a:spcBef>
                <a:spcPts val="0"/>
              </a:spcBef>
              <a:buSzPct val="100000"/>
              <a:defRPr sz="3600"/>
            </a:lvl4pPr>
            <a:lvl5pPr lvl="4" algn="ctr">
              <a:spcBef>
                <a:spcPts val="0"/>
              </a:spcBef>
              <a:buSzPct val="100000"/>
              <a:defRPr sz="3600"/>
            </a:lvl5pPr>
            <a:lvl6pPr lvl="5" algn="ctr">
              <a:spcBef>
                <a:spcPts val="0"/>
              </a:spcBef>
              <a:buSzPct val="100000"/>
              <a:defRPr sz="3600"/>
            </a:lvl6pPr>
            <a:lvl7pPr lvl="6" algn="ctr">
              <a:spcBef>
                <a:spcPts val="0"/>
              </a:spcBef>
              <a:buSzPct val="100000"/>
              <a:defRPr sz="3600"/>
            </a:lvl7pPr>
            <a:lvl8pPr lvl="7" algn="ctr">
              <a:spcBef>
                <a:spcPts val="0"/>
              </a:spcBef>
              <a:buSzPct val="100000"/>
              <a:defRPr sz="3600"/>
            </a:lvl8pPr>
            <a:lvl9pPr lvl="8" algn="ctr">
              <a:spcBef>
                <a:spcPts val="0"/>
              </a:spcBef>
              <a:buSzPct val="100000"/>
              <a:defRPr sz="3600"/>
            </a:lvl9pPr>
          </a:lstStyle>
          <a:p/>
        </p:txBody>
      </p:sp>
      <p:sp>
        <p:nvSpPr>
          <p:cNvPr id="15" name="Shape 15"/>
          <p:cNvSpPr txBox="1"/>
          <p:nvPr>
            <p:ph idx="12" type="sldNum"/>
          </p:nvPr>
        </p:nvSpPr>
        <p:spPr>
          <a:xfrm>
            <a:off x="8472458" y="6217622"/>
            <a:ext cx="548700" cy="5247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zh-TW"/>
              <a:t>‹#›</a:t>
            </a:fld>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Caption">
    <p:spTree>
      <p:nvGrpSpPr>
        <p:cNvPr id="97" name="Shape 97"/>
        <p:cNvGrpSpPr/>
        <p:nvPr/>
      </p:nvGrpSpPr>
      <p:grpSpPr>
        <a:xfrm>
          <a:off x="0" y="0"/>
          <a:ext cx="0" cy="0"/>
          <a:chOff x="0" y="0"/>
          <a:chExt cx="0" cy="0"/>
        </a:xfrm>
      </p:grpSpPr>
      <p:sp>
        <p:nvSpPr>
          <p:cNvPr id="98" name="Shape 98"/>
          <p:cNvSpPr txBox="1"/>
          <p:nvPr>
            <p:ph idx="1" type="body"/>
          </p:nvPr>
        </p:nvSpPr>
        <p:spPr>
          <a:xfrm>
            <a:off x="311700" y="5640967"/>
            <a:ext cx="5998800" cy="798300"/>
          </a:xfrm>
          <a:prstGeom prst="rect">
            <a:avLst/>
          </a:prstGeom>
        </p:spPr>
        <p:txBody>
          <a:bodyPr anchorCtr="0" anchor="ctr" bIns="91425" lIns="91425" rIns="91425" wrap="square" tIns="91425"/>
          <a:lstStyle>
            <a:lvl1pPr lvl="0" rtl="0">
              <a:lnSpc>
                <a:spcPct val="100000"/>
              </a:lnSpc>
              <a:spcBef>
                <a:spcPts val="0"/>
              </a:spcBef>
              <a:spcAft>
                <a:spcPts val="0"/>
              </a:spcAft>
              <a:buSzPct val="100000"/>
              <a:buFont typeface="PT Sans Narrow"/>
              <a:buNone/>
              <a:defRPr sz="2400">
                <a:latin typeface="PT Sans Narrow"/>
                <a:ea typeface="PT Sans Narrow"/>
                <a:cs typeface="PT Sans Narrow"/>
                <a:sym typeface="PT Sans Narrow"/>
              </a:defRPr>
            </a:lvl1pPr>
          </a:lstStyle>
          <a:p/>
        </p:txBody>
      </p:sp>
      <p:sp>
        <p:nvSpPr>
          <p:cNvPr id="99" name="Shape 99"/>
          <p:cNvSpPr txBox="1"/>
          <p:nvPr>
            <p:ph idx="12" type="sldNum"/>
          </p:nvPr>
        </p:nvSpPr>
        <p:spPr>
          <a:xfrm>
            <a:off x="8472458" y="6217622"/>
            <a:ext cx="548700" cy="524700"/>
          </a:xfrm>
          <a:prstGeom prst="rect">
            <a:avLst/>
          </a:prstGeom>
        </p:spPr>
        <p:txBody>
          <a:bodyPr anchorCtr="0" anchor="ctr" bIns="91425" lIns="91425" rIns="91425" wrap="square" tIns="91425">
            <a:noAutofit/>
          </a:bodyPr>
          <a:lstStyle/>
          <a:p>
            <a:pPr lvl="0" rtl="0">
              <a:spcBef>
                <a:spcPts val="0"/>
              </a:spcBef>
              <a:buNone/>
            </a:pPr>
            <a:fld id="{00000000-1234-1234-1234-123412341234}" type="slidenum">
              <a:rPr lang="zh-TW"/>
              <a:t>‹#›</a:t>
            </a:fld>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ig number">
    <p:spTree>
      <p:nvGrpSpPr>
        <p:cNvPr id="100" name="Shape 100"/>
        <p:cNvGrpSpPr/>
        <p:nvPr/>
      </p:nvGrpSpPr>
      <p:grpSpPr>
        <a:xfrm>
          <a:off x="0" y="0"/>
          <a:ext cx="0" cy="0"/>
          <a:chOff x="0" y="0"/>
          <a:chExt cx="0" cy="0"/>
        </a:xfrm>
      </p:grpSpPr>
      <p:sp>
        <p:nvSpPr>
          <p:cNvPr id="101" name="Shape 101"/>
          <p:cNvSpPr/>
          <p:nvPr/>
        </p:nvSpPr>
        <p:spPr>
          <a:xfrm>
            <a:off x="-75" y="6727600"/>
            <a:ext cx="9144000" cy="130500"/>
          </a:xfrm>
          <a:prstGeom prst="rect">
            <a:avLst/>
          </a:prstGeom>
          <a:solidFill>
            <a:schemeClr val="lt2"/>
          </a:solidFill>
          <a:ln>
            <a:noFill/>
          </a:ln>
        </p:spPr>
        <p:txBody>
          <a:bodyPr anchorCtr="0" anchor="ctr" bIns="91425" lIns="91425" rIns="91425" wrap="square" tIns="91425">
            <a:noAutofit/>
          </a:bodyPr>
          <a:lstStyle/>
          <a:p>
            <a:pPr lvl="0">
              <a:spcBef>
                <a:spcPts val="0"/>
              </a:spcBef>
              <a:buNone/>
            </a:pPr>
            <a:r>
              <a:t/>
            </a:r>
            <a:endParaRPr/>
          </a:p>
        </p:txBody>
      </p:sp>
      <p:sp>
        <p:nvSpPr>
          <p:cNvPr id="102" name="Shape 102"/>
          <p:cNvSpPr txBox="1"/>
          <p:nvPr>
            <p:ph type="title"/>
          </p:nvPr>
        </p:nvSpPr>
        <p:spPr>
          <a:xfrm>
            <a:off x="311700" y="1739800"/>
            <a:ext cx="8520600" cy="2051100"/>
          </a:xfrm>
          <a:prstGeom prst="rect">
            <a:avLst/>
          </a:prstGeom>
        </p:spPr>
        <p:txBody>
          <a:bodyPr anchorCtr="0" anchor="ctr" bIns="91425" lIns="91425" rIns="91425" wrap="square" tIns="91425"/>
          <a:lstStyle>
            <a:lvl1pPr lvl="0" rtl="0" algn="ctr">
              <a:spcBef>
                <a:spcPts val="0"/>
              </a:spcBef>
              <a:buClr>
                <a:schemeClr val="accent3"/>
              </a:buClr>
              <a:buSzPct val="100000"/>
              <a:defRPr sz="13000">
                <a:solidFill>
                  <a:schemeClr val="accent3"/>
                </a:solidFill>
              </a:defRPr>
            </a:lvl1pPr>
            <a:lvl2pPr lvl="1" rtl="0" algn="ctr">
              <a:spcBef>
                <a:spcPts val="0"/>
              </a:spcBef>
              <a:buClr>
                <a:schemeClr val="accent3"/>
              </a:buClr>
              <a:buSzPct val="100000"/>
              <a:defRPr sz="13000">
                <a:solidFill>
                  <a:schemeClr val="accent3"/>
                </a:solidFill>
              </a:defRPr>
            </a:lvl2pPr>
            <a:lvl3pPr lvl="2" rtl="0" algn="ctr">
              <a:spcBef>
                <a:spcPts val="0"/>
              </a:spcBef>
              <a:buClr>
                <a:schemeClr val="accent3"/>
              </a:buClr>
              <a:buSzPct val="100000"/>
              <a:defRPr sz="13000">
                <a:solidFill>
                  <a:schemeClr val="accent3"/>
                </a:solidFill>
              </a:defRPr>
            </a:lvl3pPr>
            <a:lvl4pPr lvl="3" rtl="0" algn="ctr">
              <a:spcBef>
                <a:spcPts val="0"/>
              </a:spcBef>
              <a:buClr>
                <a:schemeClr val="accent3"/>
              </a:buClr>
              <a:buSzPct val="100000"/>
              <a:defRPr sz="13000">
                <a:solidFill>
                  <a:schemeClr val="accent3"/>
                </a:solidFill>
              </a:defRPr>
            </a:lvl4pPr>
            <a:lvl5pPr lvl="4" rtl="0" algn="ctr">
              <a:spcBef>
                <a:spcPts val="0"/>
              </a:spcBef>
              <a:buClr>
                <a:schemeClr val="accent3"/>
              </a:buClr>
              <a:buSzPct val="100000"/>
              <a:defRPr sz="13000">
                <a:solidFill>
                  <a:schemeClr val="accent3"/>
                </a:solidFill>
              </a:defRPr>
            </a:lvl5pPr>
            <a:lvl6pPr lvl="5" rtl="0" algn="ctr">
              <a:spcBef>
                <a:spcPts val="0"/>
              </a:spcBef>
              <a:buClr>
                <a:schemeClr val="accent3"/>
              </a:buClr>
              <a:buSzPct val="100000"/>
              <a:defRPr sz="13000">
                <a:solidFill>
                  <a:schemeClr val="accent3"/>
                </a:solidFill>
              </a:defRPr>
            </a:lvl6pPr>
            <a:lvl7pPr lvl="6" rtl="0" algn="ctr">
              <a:spcBef>
                <a:spcPts val="0"/>
              </a:spcBef>
              <a:buClr>
                <a:schemeClr val="accent3"/>
              </a:buClr>
              <a:buSzPct val="100000"/>
              <a:defRPr sz="13000">
                <a:solidFill>
                  <a:schemeClr val="accent3"/>
                </a:solidFill>
              </a:defRPr>
            </a:lvl7pPr>
            <a:lvl8pPr lvl="7" rtl="0" algn="ctr">
              <a:spcBef>
                <a:spcPts val="0"/>
              </a:spcBef>
              <a:buClr>
                <a:schemeClr val="accent3"/>
              </a:buClr>
              <a:buSzPct val="100000"/>
              <a:defRPr sz="13000">
                <a:solidFill>
                  <a:schemeClr val="accent3"/>
                </a:solidFill>
              </a:defRPr>
            </a:lvl8pPr>
            <a:lvl9pPr lvl="8" rtl="0" algn="ctr">
              <a:spcBef>
                <a:spcPts val="0"/>
              </a:spcBef>
              <a:buClr>
                <a:schemeClr val="accent3"/>
              </a:buClr>
              <a:buSzPct val="100000"/>
              <a:defRPr sz="13000">
                <a:solidFill>
                  <a:schemeClr val="accent3"/>
                </a:solidFill>
              </a:defRPr>
            </a:lvl9pPr>
          </a:lstStyle>
          <a:p/>
        </p:txBody>
      </p:sp>
      <p:sp>
        <p:nvSpPr>
          <p:cNvPr id="103" name="Shape 103"/>
          <p:cNvSpPr txBox="1"/>
          <p:nvPr>
            <p:ph idx="1" type="body"/>
          </p:nvPr>
        </p:nvSpPr>
        <p:spPr>
          <a:xfrm>
            <a:off x="311700" y="3994200"/>
            <a:ext cx="8520600" cy="1428900"/>
          </a:xfrm>
          <a:prstGeom prst="rect">
            <a:avLst/>
          </a:prstGeom>
        </p:spPr>
        <p:txBody>
          <a:bodyPr anchorCtr="0" anchor="t" bIns="91425" lIns="91425" rIns="91425" wrap="square" tIns="91425"/>
          <a:lstStyle>
            <a:lvl1pPr lvl="0" rtl="0" algn="ctr">
              <a:spcBef>
                <a:spcPts val="0"/>
              </a:spcBef>
              <a:defRPr/>
            </a:lvl1pPr>
            <a:lvl2pPr lvl="1" rtl="0" algn="ctr">
              <a:spcBef>
                <a:spcPts val="0"/>
              </a:spcBef>
              <a:defRPr/>
            </a:lvl2pPr>
            <a:lvl3pPr lvl="2" rtl="0" algn="ctr">
              <a:spcBef>
                <a:spcPts val="0"/>
              </a:spcBef>
              <a:defRPr/>
            </a:lvl3pPr>
            <a:lvl4pPr lvl="3" rtl="0" algn="ctr">
              <a:spcBef>
                <a:spcPts val="0"/>
              </a:spcBef>
              <a:defRPr/>
            </a:lvl4pPr>
            <a:lvl5pPr lvl="4" rtl="0" algn="ctr">
              <a:spcBef>
                <a:spcPts val="0"/>
              </a:spcBef>
              <a:defRPr/>
            </a:lvl5pPr>
            <a:lvl6pPr lvl="5" rtl="0" algn="ctr">
              <a:spcBef>
                <a:spcPts val="0"/>
              </a:spcBef>
              <a:defRPr/>
            </a:lvl6pPr>
            <a:lvl7pPr lvl="6" rtl="0" algn="ctr">
              <a:spcBef>
                <a:spcPts val="0"/>
              </a:spcBef>
              <a:defRPr/>
            </a:lvl7pPr>
            <a:lvl8pPr lvl="7" rtl="0" algn="ctr">
              <a:spcBef>
                <a:spcPts val="0"/>
              </a:spcBef>
              <a:defRPr/>
            </a:lvl8pPr>
            <a:lvl9pPr lvl="8" rtl="0" algn="ctr">
              <a:spcBef>
                <a:spcPts val="0"/>
              </a:spcBef>
              <a:defRPr/>
            </a:lvl9pPr>
          </a:lstStyle>
          <a:p/>
        </p:txBody>
      </p:sp>
      <p:sp>
        <p:nvSpPr>
          <p:cNvPr id="104" name="Shape 104"/>
          <p:cNvSpPr txBox="1"/>
          <p:nvPr>
            <p:ph idx="12" type="sldNum"/>
          </p:nvPr>
        </p:nvSpPr>
        <p:spPr>
          <a:xfrm>
            <a:off x="8472458" y="6217622"/>
            <a:ext cx="548700" cy="524700"/>
          </a:xfrm>
          <a:prstGeom prst="rect">
            <a:avLst/>
          </a:prstGeom>
        </p:spPr>
        <p:txBody>
          <a:bodyPr anchorCtr="0" anchor="ctr" bIns="91425" lIns="91425" rIns="91425" wrap="square" tIns="91425">
            <a:noAutofit/>
          </a:bodyPr>
          <a:lstStyle/>
          <a:p>
            <a:pPr lvl="0" rtl="0">
              <a:spcBef>
                <a:spcPts val="0"/>
              </a:spcBef>
              <a:buNone/>
            </a:pPr>
            <a:fld id="{00000000-1234-1234-1234-123412341234}" type="slidenum">
              <a:rPr lang="zh-TW"/>
              <a:t>‹#›</a:t>
            </a:fld>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blank">
  <p:cSld name="Blank">
    <p:spTree>
      <p:nvGrpSpPr>
        <p:cNvPr id="105" name="Shape 105"/>
        <p:cNvGrpSpPr/>
        <p:nvPr/>
      </p:nvGrpSpPr>
      <p:grpSpPr>
        <a:xfrm>
          <a:off x="0" y="0"/>
          <a:ext cx="0" cy="0"/>
          <a:chOff x="0" y="0"/>
          <a:chExt cx="0" cy="0"/>
        </a:xfrm>
      </p:grpSpPr>
      <p:sp>
        <p:nvSpPr>
          <p:cNvPr id="106" name="Shape 106"/>
          <p:cNvSpPr txBox="1"/>
          <p:nvPr>
            <p:ph idx="12" type="sldNum"/>
          </p:nvPr>
        </p:nvSpPr>
        <p:spPr>
          <a:xfrm>
            <a:off x="8472458" y="6217622"/>
            <a:ext cx="548700" cy="524700"/>
          </a:xfrm>
          <a:prstGeom prst="rect">
            <a:avLst/>
          </a:prstGeom>
        </p:spPr>
        <p:txBody>
          <a:bodyPr anchorCtr="0" anchor="ctr" bIns="91425" lIns="91425" rIns="91425" wrap="square" tIns="91425">
            <a:noAutofit/>
          </a:bodyPr>
          <a:lstStyle/>
          <a:p>
            <a:pPr lvl="0" rtl="0">
              <a:spcBef>
                <a:spcPts val="0"/>
              </a:spcBef>
              <a:buNone/>
            </a:pPr>
            <a:fld id="{00000000-1234-1234-1234-123412341234}" type="slidenum">
              <a:rPr lang="zh-TW"/>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x">
  <p:cSld name="Title and body">
    <p:spTree>
      <p:nvGrpSpPr>
        <p:cNvPr id="16" name="Shape 16"/>
        <p:cNvGrpSpPr/>
        <p:nvPr/>
      </p:nvGrpSpPr>
      <p:grpSpPr>
        <a:xfrm>
          <a:off x="0" y="0"/>
          <a:ext cx="0" cy="0"/>
          <a:chOff x="0" y="0"/>
          <a:chExt cx="0" cy="0"/>
        </a:xfrm>
      </p:grpSpPr>
      <p:sp>
        <p:nvSpPr>
          <p:cNvPr id="17" name="Shape 17"/>
          <p:cNvSpPr txBox="1"/>
          <p:nvPr>
            <p:ph type="title"/>
          </p:nvPr>
        </p:nvSpPr>
        <p:spPr>
          <a:xfrm>
            <a:off x="311700" y="593367"/>
            <a:ext cx="8520600" cy="763500"/>
          </a:xfrm>
          <a:prstGeom prst="rect">
            <a:avLst/>
          </a:prstGeom>
        </p:spPr>
        <p:txBody>
          <a:bodyPr anchorCtr="0" anchor="t" bIns="91425" lIns="91425" rIns="91425" wrap="square"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18" name="Shape 18"/>
          <p:cNvSpPr txBox="1"/>
          <p:nvPr>
            <p:ph idx="1" type="body"/>
          </p:nvPr>
        </p:nvSpPr>
        <p:spPr>
          <a:xfrm>
            <a:off x="311700" y="1536633"/>
            <a:ext cx="8520600" cy="4555200"/>
          </a:xfrm>
          <a:prstGeom prst="rect">
            <a:avLst/>
          </a:prstGeom>
        </p:spPr>
        <p:txBody>
          <a:bodyPr anchorCtr="0" anchor="t" bIns="91425" lIns="91425" rIns="91425" wrap="square"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19" name="Shape 19"/>
          <p:cNvSpPr txBox="1"/>
          <p:nvPr>
            <p:ph idx="12" type="sldNum"/>
          </p:nvPr>
        </p:nvSpPr>
        <p:spPr>
          <a:xfrm>
            <a:off x="8472458" y="6217622"/>
            <a:ext cx="548700" cy="5247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zh-TW"/>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woColTx">
  <p:cSld name="Title and two columns">
    <p:spTree>
      <p:nvGrpSpPr>
        <p:cNvPr id="20" name="Shape 20"/>
        <p:cNvGrpSpPr/>
        <p:nvPr/>
      </p:nvGrpSpPr>
      <p:grpSpPr>
        <a:xfrm>
          <a:off x="0" y="0"/>
          <a:ext cx="0" cy="0"/>
          <a:chOff x="0" y="0"/>
          <a:chExt cx="0" cy="0"/>
        </a:xfrm>
      </p:grpSpPr>
      <p:sp>
        <p:nvSpPr>
          <p:cNvPr id="21" name="Shape 21"/>
          <p:cNvSpPr txBox="1"/>
          <p:nvPr>
            <p:ph type="title"/>
          </p:nvPr>
        </p:nvSpPr>
        <p:spPr>
          <a:xfrm>
            <a:off x="311700" y="593367"/>
            <a:ext cx="8520600" cy="763500"/>
          </a:xfrm>
          <a:prstGeom prst="rect">
            <a:avLst/>
          </a:prstGeom>
        </p:spPr>
        <p:txBody>
          <a:bodyPr anchorCtr="0" anchor="t" bIns="91425" lIns="91425" rIns="91425" wrap="square"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2" name="Shape 22"/>
          <p:cNvSpPr txBox="1"/>
          <p:nvPr>
            <p:ph idx="1" type="body"/>
          </p:nvPr>
        </p:nvSpPr>
        <p:spPr>
          <a:xfrm>
            <a:off x="311700" y="1536633"/>
            <a:ext cx="3999900" cy="4555200"/>
          </a:xfrm>
          <a:prstGeom prst="rect">
            <a:avLst/>
          </a:prstGeom>
        </p:spPr>
        <p:txBody>
          <a:bodyPr anchorCtr="0" anchor="t" bIns="91425" lIns="91425" rIns="91425" wrap="square"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23" name="Shape 23"/>
          <p:cNvSpPr txBox="1"/>
          <p:nvPr>
            <p:ph idx="2" type="body"/>
          </p:nvPr>
        </p:nvSpPr>
        <p:spPr>
          <a:xfrm>
            <a:off x="4832400" y="1536633"/>
            <a:ext cx="3999900" cy="4555200"/>
          </a:xfrm>
          <a:prstGeom prst="rect">
            <a:avLst/>
          </a:prstGeom>
        </p:spPr>
        <p:txBody>
          <a:bodyPr anchorCtr="0" anchor="t" bIns="91425" lIns="91425" rIns="91425" wrap="square"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24" name="Shape 24"/>
          <p:cNvSpPr txBox="1"/>
          <p:nvPr>
            <p:ph idx="12" type="sldNum"/>
          </p:nvPr>
        </p:nvSpPr>
        <p:spPr>
          <a:xfrm>
            <a:off x="8472458" y="6217622"/>
            <a:ext cx="548700" cy="5247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zh-TW"/>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Only">
  <p:cSld name="Title only">
    <p:spTree>
      <p:nvGrpSpPr>
        <p:cNvPr id="25" name="Shape 25"/>
        <p:cNvGrpSpPr/>
        <p:nvPr/>
      </p:nvGrpSpPr>
      <p:grpSpPr>
        <a:xfrm>
          <a:off x="0" y="0"/>
          <a:ext cx="0" cy="0"/>
          <a:chOff x="0" y="0"/>
          <a:chExt cx="0" cy="0"/>
        </a:xfrm>
      </p:grpSpPr>
      <p:sp>
        <p:nvSpPr>
          <p:cNvPr id="26" name="Shape 26"/>
          <p:cNvSpPr txBox="1"/>
          <p:nvPr>
            <p:ph type="title"/>
          </p:nvPr>
        </p:nvSpPr>
        <p:spPr>
          <a:xfrm>
            <a:off x="311700" y="593367"/>
            <a:ext cx="8520600" cy="763500"/>
          </a:xfrm>
          <a:prstGeom prst="rect">
            <a:avLst/>
          </a:prstGeom>
        </p:spPr>
        <p:txBody>
          <a:bodyPr anchorCtr="0" anchor="t" bIns="91425" lIns="91425" rIns="91425" wrap="square"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7" name="Shape 27"/>
          <p:cNvSpPr txBox="1"/>
          <p:nvPr>
            <p:ph idx="12" type="sldNum"/>
          </p:nvPr>
        </p:nvSpPr>
        <p:spPr>
          <a:xfrm>
            <a:off x="8472458" y="6217622"/>
            <a:ext cx="548700" cy="5247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zh-TW"/>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One column text">
    <p:spTree>
      <p:nvGrpSpPr>
        <p:cNvPr id="28" name="Shape 28"/>
        <p:cNvGrpSpPr/>
        <p:nvPr/>
      </p:nvGrpSpPr>
      <p:grpSpPr>
        <a:xfrm>
          <a:off x="0" y="0"/>
          <a:ext cx="0" cy="0"/>
          <a:chOff x="0" y="0"/>
          <a:chExt cx="0" cy="0"/>
        </a:xfrm>
      </p:grpSpPr>
      <p:sp>
        <p:nvSpPr>
          <p:cNvPr id="29" name="Shape 29"/>
          <p:cNvSpPr txBox="1"/>
          <p:nvPr>
            <p:ph type="title"/>
          </p:nvPr>
        </p:nvSpPr>
        <p:spPr>
          <a:xfrm>
            <a:off x="311700" y="740800"/>
            <a:ext cx="2808000" cy="1007700"/>
          </a:xfrm>
          <a:prstGeom prst="rect">
            <a:avLst/>
          </a:prstGeom>
        </p:spPr>
        <p:txBody>
          <a:bodyPr anchorCtr="0" anchor="b" bIns="91425" lIns="91425" rIns="91425" wrap="square" tIns="91425"/>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p:txBody>
      </p:sp>
      <p:sp>
        <p:nvSpPr>
          <p:cNvPr id="30" name="Shape 30"/>
          <p:cNvSpPr txBox="1"/>
          <p:nvPr>
            <p:ph idx="1" type="body"/>
          </p:nvPr>
        </p:nvSpPr>
        <p:spPr>
          <a:xfrm>
            <a:off x="311700" y="1852800"/>
            <a:ext cx="2808000" cy="4239300"/>
          </a:xfrm>
          <a:prstGeom prst="rect">
            <a:avLst/>
          </a:prstGeom>
        </p:spPr>
        <p:txBody>
          <a:bodyPr anchorCtr="0" anchor="t" bIns="91425" lIns="91425" rIns="91425" wrap="square" tIns="91425"/>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31" name="Shape 31"/>
          <p:cNvSpPr txBox="1"/>
          <p:nvPr>
            <p:ph idx="12" type="sldNum"/>
          </p:nvPr>
        </p:nvSpPr>
        <p:spPr>
          <a:xfrm>
            <a:off x="8472458" y="6217622"/>
            <a:ext cx="548700" cy="5247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zh-TW"/>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ain point">
    <p:spTree>
      <p:nvGrpSpPr>
        <p:cNvPr id="32" name="Shape 32"/>
        <p:cNvGrpSpPr/>
        <p:nvPr/>
      </p:nvGrpSpPr>
      <p:grpSpPr>
        <a:xfrm>
          <a:off x="0" y="0"/>
          <a:ext cx="0" cy="0"/>
          <a:chOff x="0" y="0"/>
          <a:chExt cx="0" cy="0"/>
        </a:xfrm>
      </p:grpSpPr>
      <p:sp>
        <p:nvSpPr>
          <p:cNvPr id="33" name="Shape 33"/>
          <p:cNvSpPr txBox="1"/>
          <p:nvPr>
            <p:ph type="title"/>
          </p:nvPr>
        </p:nvSpPr>
        <p:spPr>
          <a:xfrm>
            <a:off x="490250" y="600200"/>
            <a:ext cx="6367800" cy="5454300"/>
          </a:xfrm>
          <a:prstGeom prst="rect">
            <a:avLst/>
          </a:prstGeom>
        </p:spPr>
        <p:txBody>
          <a:bodyPr anchorCtr="0" anchor="ctr" bIns="91425" lIns="91425" rIns="91425" wrap="square" tIns="91425"/>
          <a:lstStyle>
            <a:lvl1pPr lvl="0">
              <a:spcBef>
                <a:spcPts val="0"/>
              </a:spcBef>
              <a:buSzPct val="100000"/>
              <a:defRPr sz="4800"/>
            </a:lvl1pPr>
            <a:lvl2pPr lvl="1">
              <a:spcBef>
                <a:spcPts val="0"/>
              </a:spcBef>
              <a:buSzPct val="100000"/>
              <a:defRPr sz="4800"/>
            </a:lvl2pPr>
            <a:lvl3pPr lvl="2">
              <a:spcBef>
                <a:spcPts val="0"/>
              </a:spcBef>
              <a:buSzPct val="100000"/>
              <a:defRPr sz="4800"/>
            </a:lvl3pPr>
            <a:lvl4pPr lvl="3">
              <a:spcBef>
                <a:spcPts val="0"/>
              </a:spcBef>
              <a:buSzPct val="100000"/>
              <a:defRPr sz="4800"/>
            </a:lvl4pPr>
            <a:lvl5pPr lvl="4">
              <a:spcBef>
                <a:spcPts val="0"/>
              </a:spcBef>
              <a:buSzPct val="100000"/>
              <a:defRPr sz="4800"/>
            </a:lvl5pPr>
            <a:lvl6pPr lvl="5">
              <a:spcBef>
                <a:spcPts val="0"/>
              </a:spcBef>
              <a:buSzPct val="100000"/>
              <a:defRPr sz="4800"/>
            </a:lvl6pPr>
            <a:lvl7pPr lvl="6">
              <a:spcBef>
                <a:spcPts val="0"/>
              </a:spcBef>
              <a:buSzPct val="100000"/>
              <a:defRPr sz="4800"/>
            </a:lvl7pPr>
            <a:lvl8pPr lvl="7">
              <a:spcBef>
                <a:spcPts val="0"/>
              </a:spcBef>
              <a:buSzPct val="100000"/>
              <a:defRPr sz="4800"/>
            </a:lvl8pPr>
            <a:lvl9pPr lvl="8">
              <a:spcBef>
                <a:spcPts val="0"/>
              </a:spcBef>
              <a:buSzPct val="100000"/>
              <a:defRPr sz="4800"/>
            </a:lvl9pPr>
          </a:lstStyle>
          <a:p/>
        </p:txBody>
      </p:sp>
      <p:sp>
        <p:nvSpPr>
          <p:cNvPr id="34" name="Shape 34"/>
          <p:cNvSpPr txBox="1"/>
          <p:nvPr>
            <p:ph idx="12" type="sldNum"/>
          </p:nvPr>
        </p:nvSpPr>
        <p:spPr>
          <a:xfrm>
            <a:off x="8472458" y="6217622"/>
            <a:ext cx="548700" cy="5247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zh-TW"/>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ection title and description">
    <p:spTree>
      <p:nvGrpSpPr>
        <p:cNvPr id="35" name="Shape 35"/>
        <p:cNvGrpSpPr/>
        <p:nvPr/>
      </p:nvGrpSpPr>
      <p:grpSpPr>
        <a:xfrm>
          <a:off x="0" y="0"/>
          <a:ext cx="0" cy="0"/>
          <a:chOff x="0" y="0"/>
          <a:chExt cx="0" cy="0"/>
        </a:xfrm>
      </p:grpSpPr>
      <p:sp>
        <p:nvSpPr>
          <p:cNvPr id="36" name="Shape 36"/>
          <p:cNvSpPr/>
          <p:nvPr/>
        </p:nvSpPr>
        <p:spPr>
          <a:xfrm>
            <a:off x="4572000" y="-167"/>
            <a:ext cx="4572000" cy="6858000"/>
          </a:xfrm>
          <a:prstGeom prst="rect">
            <a:avLst/>
          </a:prstGeom>
          <a:solidFill>
            <a:schemeClr val="lt2"/>
          </a:solidFill>
          <a:ln>
            <a:noFill/>
          </a:ln>
        </p:spPr>
        <p:txBody>
          <a:bodyPr anchorCtr="0" anchor="ctr" bIns="91425" lIns="91425" rIns="91425" wrap="square" tIns="91425">
            <a:noAutofit/>
          </a:bodyPr>
          <a:lstStyle/>
          <a:p>
            <a:pPr lvl="0">
              <a:spcBef>
                <a:spcPts val="0"/>
              </a:spcBef>
              <a:buNone/>
            </a:pPr>
            <a:r>
              <a:t/>
            </a:r>
            <a:endParaRPr/>
          </a:p>
        </p:txBody>
      </p:sp>
      <p:sp>
        <p:nvSpPr>
          <p:cNvPr id="37" name="Shape 37"/>
          <p:cNvSpPr txBox="1"/>
          <p:nvPr>
            <p:ph type="title"/>
          </p:nvPr>
        </p:nvSpPr>
        <p:spPr>
          <a:xfrm>
            <a:off x="265500" y="1644233"/>
            <a:ext cx="4045200" cy="1976400"/>
          </a:xfrm>
          <a:prstGeom prst="rect">
            <a:avLst/>
          </a:prstGeom>
        </p:spPr>
        <p:txBody>
          <a:bodyPr anchorCtr="0" anchor="b" bIns="91425" lIns="91425" rIns="91425" wrap="square" tIns="91425"/>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p:txBody>
      </p:sp>
      <p:sp>
        <p:nvSpPr>
          <p:cNvPr id="38" name="Shape 38"/>
          <p:cNvSpPr txBox="1"/>
          <p:nvPr>
            <p:ph idx="1" type="subTitle"/>
          </p:nvPr>
        </p:nvSpPr>
        <p:spPr>
          <a:xfrm>
            <a:off x="265500" y="3737433"/>
            <a:ext cx="4045200" cy="1646700"/>
          </a:xfrm>
          <a:prstGeom prst="rect">
            <a:avLst/>
          </a:prstGeom>
        </p:spPr>
        <p:txBody>
          <a:bodyPr anchorCtr="0" anchor="t" bIns="91425" lIns="91425" rIns="91425" wrap="square" tIns="91425"/>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p:txBody>
      </p:sp>
      <p:sp>
        <p:nvSpPr>
          <p:cNvPr id="39" name="Shape 39"/>
          <p:cNvSpPr txBox="1"/>
          <p:nvPr>
            <p:ph idx="2" type="body"/>
          </p:nvPr>
        </p:nvSpPr>
        <p:spPr>
          <a:xfrm>
            <a:off x="4939500" y="965433"/>
            <a:ext cx="3837000" cy="4926900"/>
          </a:xfrm>
          <a:prstGeom prst="rect">
            <a:avLst/>
          </a:prstGeom>
        </p:spPr>
        <p:txBody>
          <a:bodyPr anchorCtr="0" anchor="ctr" bIns="91425" lIns="91425" rIns="91425" wrap="square"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40" name="Shape 40"/>
          <p:cNvSpPr txBox="1"/>
          <p:nvPr>
            <p:ph idx="12" type="sldNum"/>
          </p:nvPr>
        </p:nvSpPr>
        <p:spPr>
          <a:xfrm>
            <a:off x="8472458" y="6217622"/>
            <a:ext cx="548700" cy="5247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zh-TW"/>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Caption">
    <p:spTree>
      <p:nvGrpSpPr>
        <p:cNvPr id="41" name="Shape 41"/>
        <p:cNvGrpSpPr/>
        <p:nvPr/>
      </p:nvGrpSpPr>
      <p:grpSpPr>
        <a:xfrm>
          <a:off x="0" y="0"/>
          <a:ext cx="0" cy="0"/>
          <a:chOff x="0" y="0"/>
          <a:chExt cx="0" cy="0"/>
        </a:xfrm>
      </p:grpSpPr>
      <p:sp>
        <p:nvSpPr>
          <p:cNvPr id="42" name="Shape 42"/>
          <p:cNvSpPr txBox="1"/>
          <p:nvPr>
            <p:ph idx="1" type="body"/>
          </p:nvPr>
        </p:nvSpPr>
        <p:spPr>
          <a:xfrm>
            <a:off x="311700" y="5640767"/>
            <a:ext cx="5998800" cy="806700"/>
          </a:xfrm>
          <a:prstGeom prst="rect">
            <a:avLst/>
          </a:prstGeom>
        </p:spPr>
        <p:txBody>
          <a:bodyPr anchorCtr="0" anchor="ctr" bIns="91425" lIns="91425" rIns="91425" wrap="square" tIns="91425"/>
          <a:lstStyle>
            <a:lvl1pPr lvl="0">
              <a:lnSpc>
                <a:spcPct val="100000"/>
              </a:lnSpc>
              <a:spcBef>
                <a:spcPts val="0"/>
              </a:spcBef>
              <a:spcAft>
                <a:spcPts val="0"/>
              </a:spcAft>
              <a:buNone/>
              <a:defRPr/>
            </a:lvl1pPr>
          </a:lstStyle>
          <a:p/>
        </p:txBody>
      </p:sp>
      <p:sp>
        <p:nvSpPr>
          <p:cNvPr id="43" name="Shape 43"/>
          <p:cNvSpPr txBox="1"/>
          <p:nvPr>
            <p:ph idx="12" type="sldNum"/>
          </p:nvPr>
        </p:nvSpPr>
        <p:spPr>
          <a:xfrm>
            <a:off x="8472458" y="6217622"/>
            <a:ext cx="548700" cy="5247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zh-TW"/>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3.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593367"/>
            <a:ext cx="8520600" cy="763500"/>
          </a:xfrm>
          <a:prstGeom prst="rect">
            <a:avLst/>
          </a:prstGeom>
          <a:noFill/>
          <a:ln>
            <a:noFill/>
          </a:ln>
        </p:spPr>
        <p:txBody>
          <a:bodyPr anchorCtr="0" anchor="t" bIns="91425" lIns="91425" rIns="91425" wrap="square" tIns="91425"/>
          <a:lstStyle>
            <a:lvl1pPr lvl="0">
              <a:spcBef>
                <a:spcPts val="0"/>
              </a:spcBef>
              <a:buClr>
                <a:schemeClr val="dk1"/>
              </a:buClr>
              <a:buSzPct val="100000"/>
              <a:buNone/>
              <a:defRPr sz="2800">
                <a:solidFill>
                  <a:schemeClr val="dk1"/>
                </a:solidFil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p:txBody>
      </p:sp>
      <p:sp>
        <p:nvSpPr>
          <p:cNvPr id="7" name="Shape 7"/>
          <p:cNvSpPr txBox="1"/>
          <p:nvPr>
            <p:ph idx="1" type="body"/>
          </p:nvPr>
        </p:nvSpPr>
        <p:spPr>
          <a:xfrm>
            <a:off x="311700" y="1536633"/>
            <a:ext cx="8520600" cy="4555200"/>
          </a:xfrm>
          <a:prstGeom prst="rect">
            <a:avLst/>
          </a:prstGeom>
          <a:noFill/>
          <a:ln>
            <a:noFill/>
          </a:ln>
        </p:spPr>
        <p:txBody>
          <a:bodyPr anchorCtr="0" anchor="t" bIns="91425" lIns="91425" rIns="91425" wrap="square" tIns="91425"/>
          <a:lstStyle>
            <a:lvl1pPr lvl="0">
              <a:lnSpc>
                <a:spcPct val="115000"/>
              </a:lnSpc>
              <a:spcBef>
                <a:spcPts val="0"/>
              </a:spcBef>
              <a:spcAft>
                <a:spcPts val="1600"/>
              </a:spcAft>
              <a:buClr>
                <a:schemeClr val="dk2"/>
              </a:buClr>
              <a:buSzPct val="100000"/>
              <a:buChar char="●"/>
              <a:defRPr sz="1800">
                <a:solidFill>
                  <a:schemeClr val="dk2"/>
                </a:solidFill>
              </a:defRPr>
            </a:lvl1pPr>
            <a:lvl2pPr lvl="1">
              <a:lnSpc>
                <a:spcPct val="115000"/>
              </a:lnSpc>
              <a:spcBef>
                <a:spcPts val="0"/>
              </a:spcBef>
              <a:spcAft>
                <a:spcPts val="1600"/>
              </a:spcAft>
              <a:buClr>
                <a:schemeClr val="dk2"/>
              </a:buClr>
              <a:buChar char="○"/>
              <a:defRPr>
                <a:solidFill>
                  <a:schemeClr val="dk2"/>
                </a:solidFill>
              </a:defRPr>
            </a:lvl2pPr>
            <a:lvl3pPr lvl="2">
              <a:lnSpc>
                <a:spcPct val="115000"/>
              </a:lnSpc>
              <a:spcBef>
                <a:spcPts val="0"/>
              </a:spcBef>
              <a:spcAft>
                <a:spcPts val="1600"/>
              </a:spcAft>
              <a:buClr>
                <a:schemeClr val="dk2"/>
              </a:buClr>
              <a:buChar char="■"/>
              <a:defRPr>
                <a:solidFill>
                  <a:schemeClr val="dk2"/>
                </a:solidFill>
              </a:defRPr>
            </a:lvl3pPr>
            <a:lvl4pPr lvl="3">
              <a:lnSpc>
                <a:spcPct val="115000"/>
              </a:lnSpc>
              <a:spcBef>
                <a:spcPts val="0"/>
              </a:spcBef>
              <a:spcAft>
                <a:spcPts val="1600"/>
              </a:spcAft>
              <a:buClr>
                <a:schemeClr val="dk2"/>
              </a:buClr>
              <a:buChar char="●"/>
              <a:defRPr>
                <a:solidFill>
                  <a:schemeClr val="dk2"/>
                </a:solidFill>
              </a:defRPr>
            </a:lvl4pPr>
            <a:lvl5pPr lvl="4">
              <a:lnSpc>
                <a:spcPct val="115000"/>
              </a:lnSpc>
              <a:spcBef>
                <a:spcPts val="0"/>
              </a:spcBef>
              <a:spcAft>
                <a:spcPts val="1600"/>
              </a:spcAft>
              <a:buClr>
                <a:schemeClr val="dk2"/>
              </a:buClr>
              <a:buChar char="○"/>
              <a:defRPr>
                <a:solidFill>
                  <a:schemeClr val="dk2"/>
                </a:solidFill>
              </a:defRPr>
            </a:lvl5pPr>
            <a:lvl6pPr lvl="5">
              <a:lnSpc>
                <a:spcPct val="115000"/>
              </a:lnSpc>
              <a:spcBef>
                <a:spcPts val="0"/>
              </a:spcBef>
              <a:spcAft>
                <a:spcPts val="1600"/>
              </a:spcAft>
              <a:buClr>
                <a:schemeClr val="dk2"/>
              </a:buClr>
              <a:buChar char="■"/>
              <a:defRPr>
                <a:solidFill>
                  <a:schemeClr val="dk2"/>
                </a:solidFill>
              </a:defRPr>
            </a:lvl6pPr>
            <a:lvl7pPr lvl="6">
              <a:lnSpc>
                <a:spcPct val="115000"/>
              </a:lnSpc>
              <a:spcBef>
                <a:spcPts val="0"/>
              </a:spcBef>
              <a:spcAft>
                <a:spcPts val="1600"/>
              </a:spcAft>
              <a:buClr>
                <a:schemeClr val="dk2"/>
              </a:buClr>
              <a:buChar char="●"/>
              <a:defRPr>
                <a:solidFill>
                  <a:schemeClr val="dk2"/>
                </a:solidFill>
              </a:defRPr>
            </a:lvl7pPr>
            <a:lvl8pPr lvl="7">
              <a:lnSpc>
                <a:spcPct val="115000"/>
              </a:lnSpc>
              <a:spcBef>
                <a:spcPts val="0"/>
              </a:spcBef>
              <a:spcAft>
                <a:spcPts val="1600"/>
              </a:spcAft>
              <a:buClr>
                <a:schemeClr val="dk2"/>
              </a:buClr>
              <a:buChar char="○"/>
              <a:defRPr>
                <a:solidFill>
                  <a:schemeClr val="dk2"/>
                </a:solidFill>
              </a:defRPr>
            </a:lvl8pPr>
            <a:lvl9pPr lvl="8">
              <a:lnSpc>
                <a:spcPct val="115000"/>
              </a:lnSpc>
              <a:spcBef>
                <a:spcPts val="0"/>
              </a:spcBef>
              <a:spcAft>
                <a:spcPts val="1600"/>
              </a:spcAft>
              <a:buClr>
                <a:schemeClr val="dk2"/>
              </a:buClr>
              <a:buChar char="■"/>
              <a:defRPr>
                <a:solidFill>
                  <a:schemeClr val="dk2"/>
                </a:solidFill>
              </a:defRPr>
            </a:lvl9pPr>
          </a:lstStyle>
          <a:p/>
        </p:txBody>
      </p:sp>
      <p:sp>
        <p:nvSpPr>
          <p:cNvPr id="8" name="Shape 8"/>
          <p:cNvSpPr txBox="1"/>
          <p:nvPr>
            <p:ph idx="12" type="sldNum"/>
          </p:nvPr>
        </p:nvSpPr>
        <p:spPr>
          <a:xfrm>
            <a:off x="8472458" y="6217622"/>
            <a:ext cx="548700" cy="524700"/>
          </a:xfrm>
          <a:prstGeom prst="rect">
            <a:avLst/>
          </a:prstGeom>
          <a:noFill/>
          <a:ln>
            <a:noFill/>
          </a:ln>
        </p:spPr>
        <p:txBody>
          <a:bodyPr anchorCtr="0" anchor="ctr" bIns="91425" lIns="91425" rIns="91425" wrap="square" tIns="91425">
            <a:noAutofit/>
          </a:bodyPr>
          <a:lstStyle/>
          <a:p>
            <a:pPr lvl="0" algn="r">
              <a:spcBef>
                <a:spcPts val="0"/>
              </a:spcBef>
              <a:buNone/>
            </a:pPr>
            <a:fld id="{00000000-1234-1234-1234-123412341234}" type="slidenum">
              <a:rPr lang="zh-TW" sz="1000">
                <a:solidFill>
                  <a:schemeClr val="dk2"/>
                </a:solidFill>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ropic">
    <p:bg>
      <p:bgPr>
        <a:solidFill>
          <a:schemeClr val="lt1"/>
        </a:solidFill>
      </p:bgPr>
    </p:bg>
    <p:spTree>
      <p:nvGrpSpPr>
        <p:cNvPr id="50" name="Shape 50"/>
        <p:cNvGrpSpPr/>
        <p:nvPr/>
      </p:nvGrpSpPr>
      <p:grpSpPr>
        <a:xfrm>
          <a:off x="0" y="0"/>
          <a:ext cx="0" cy="0"/>
          <a:chOff x="0" y="0"/>
          <a:chExt cx="0" cy="0"/>
        </a:xfrm>
      </p:grpSpPr>
      <p:sp>
        <p:nvSpPr>
          <p:cNvPr id="51" name="Shape 51"/>
          <p:cNvSpPr txBox="1"/>
          <p:nvPr>
            <p:ph type="title"/>
          </p:nvPr>
        </p:nvSpPr>
        <p:spPr>
          <a:xfrm>
            <a:off x="311700" y="593367"/>
            <a:ext cx="8520600" cy="943200"/>
          </a:xfrm>
          <a:prstGeom prst="rect">
            <a:avLst/>
          </a:prstGeom>
          <a:noFill/>
          <a:ln>
            <a:noFill/>
          </a:ln>
        </p:spPr>
        <p:txBody>
          <a:bodyPr anchorCtr="0" anchor="t" bIns="91425" lIns="91425" rIns="91425" wrap="square" tIns="91425"/>
          <a:lstStyle>
            <a:lvl1pPr lvl="0" rtl="0">
              <a:spcBef>
                <a:spcPts val="0"/>
              </a:spcBef>
              <a:buClr>
                <a:schemeClr val="accent1"/>
              </a:buClr>
              <a:buSzPct val="100000"/>
              <a:buFont typeface="PT Sans Narrow"/>
              <a:buNone/>
              <a:defRPr b="1" sz="3600">
                <a:solidFill>
                  <a:schemeClr val="accent1"/>
                </a:solidFill>
                <a:latin typeface="PT Sans Narrow"/>
                <a:ea typeface="PT Sans Narrow"/>
                <a:cs typeface="PT Sans Narrow"/>
                <a:sym typeface="PT Sans Narrow"/>
              </a:defRPr>
            </a:lvl1pPr>
            <a:lvl2pPr lvl="1" rtl="0">
              <a:spcBef>
                <a:spcPts val="0"/>
              </a:spcBef>
              <a:buClr>
                <a:schemeClr val="accent1"/>
              </a:buClr>
              <a:buSzPct val="100000"/>
              <a:buFont typeface="PT Sans Narrow"/>
              <a:buNone/>
              <a:defRPr b="1" sz="3600">
                <a:solidFill>
                  <a:schemeClr val="accent1"/>
                </a:solidFill>
                <a:latin typeface="PT Sans Narrow"/>
                <a:ea typeface="PT Sans Narrow"/>
                <a:cs typeface="PT Sans Narrow"/>
                <a:sym typeface="PT Sans Narrow"/>
              </a:defRPr>
            </a:lvl2pPr>
            <a:lvl3pPr lvl="2" rtl="0">
              <a:spcBef>
                <a:spcPts val="0"/>
              </a:spcBef>
              <a:buClr>
                <a:schemeClr val="accent1"/>
              </a:buClr>
              <a:buSzPct val="100000"/>
              <a:buFont typeface="PT Sans Narrow"/>
              <a:buNone/>
              <a:defRPr b="1" sz="3600">
                <a:solidFill>
                  <a:schemeClr val="accent1"/>
                </a:solidFill>
                <a:latin typeface="PT Sans Narrow"/>
                <a:ea typeface="PT Sans Narrow"/>
                <a:cs typeface="PT Sans Narrow"/>
                <a:sym typeface="PT Sans Narrow"/>
              </a:defRPr>
            </a:lvl3pPr>
            <a:lvl4pPr lvl="3" rtl="0">
              <a:spcBef>
                <a:spcPts val="0"/>
              </a:spcBef>
              <a:buClr>
                <a:schemeClr val="accent1"/>
              </a:buClr>
              <a:buSzPct val="100000"/>
              <a:buFont typeface="PT Sans Narrow"/>
              <a:buNone/>
              <a:defRPr b="1" sz="3600">
                <a:solidFill>
                  <a:schemeClr val="accent1"/>
                </a:solidFill>
                <a:latin typeface="PT Sans Narrow"/>
                <a:ea typeface="PT Sans Narrow"/>
                <a:cs typeface="PT Sans Narrow"/>
                <a:sym typeface="PT Sans Narrow"/>
              </a:defRPr>
            </a:lvl4pPr>
            <a:lvl5pPr lvl="4" rtl="0">
              <a:spcBef>
                <a:spcPts val="0"/>
              </a:spcBef>
              <a:buClr>
                <a:schemeClr val="accent1"/>
              </a:buClr>
              <a:buSzPct val="100000"/>
              <a:buFont typeface="PT Sans Narrow"/>
              <a:buNone/>
              <a:defRPr b="1" sz="3600">
                <a:solidFill>
                  <a:schemeClr val="accent1"/>
                </a:solidFill>
                <a:latin typeface="PT Sans Narrow"/>
                <a:ea typeface="PT Sans Narrow"/>
                <a:cs typeface="PT Sans Narrow"/>
                <a:sym typeface="PT Sans Narrow"/>
              </a:defRPr>
            </a:lvl5pPr>
            <a:lvl6pPr lvl="5" rtl="0">
              <a:spcBef>
                <a:spcPts val="0"/>
              </a:spcBef>
              <a:buClr>
                <a:schemeClr val="accent1"/>
              </a:buClr>
              <a:buSzPct val="100000"/>
              <a:buFont typeface="PT Sans Narrow"/>
              <a:buNone/>
              <a:defRPr b="1" sz="3600">
                <a:solidFill>
                  <a:schemeClr val="accent1"/>
                </a:solidFill>
                <a:latin typeface="PT Sans Narrow"/>
                <a:ea typeface="PT Sans Narrow"/>
                <a:cs typeface="PT Sans Narrow"/>
                <a:sym typeface="PT Sans Narrow"/>
              </a:defRPr>
            </a:lvl6pPr>
            <a:lvl7pPr lvl="6" rtl="0">
              <a:spcBef>
                <a:spcPts val="0"/>
              </a:spcBef>
              <a:buClr>
                <a:schemeClr val="accent1"/>
              </a:buClr>
              <a:buSzPct val="100000"/>
              <a:buFont typeface="PT Sans Narrow"/>
              <a:buNone/>
              <a:defRPr b="1" sz="3600">
                <a:solidFill>
                  <a:schemeClr val="accent1"/>
                </a:solidFill>
                <a:latin typeface="PT Sans Narrow"/>
                <a:ea typeface="PT Sans Narrow"/>
                <a:cs typeface="PT Sans Narrow"/>
                <a:sym typeface="PT Sans Narrow"/>
              </a:defRPr>
            </a:lvl7pPr>
            <a:lvl8pPr lvl="7" rtl="0">
              <a:spcBef>
                <a:spcPts val="0"/>
              </a:spcBef>
              <a:buClr>
                <a:schemeClr val="accent1"/>
              </a:buClr>
              <a:buSzPct val="100000"/>
              <a:buFont typeface="PT Sans Narrow"/>
              <a:buNone/>
              <a:defRPr b="1" sz="3600">
                <a:solidFill>
                  <a:schemeClr val="accent1"/>
                </a:solidFill>
                <a:latin typeface="PT Sans Narrow"/>
                <a:ea typeface="PT Sans Narrow"/>
                <a:cs typeface="PT Sans Narrow"/>
                <a:sym typeface="PT Sans Narrow"/>
              </a:defRPr>
            </a:lvl8pPr>
            <a:lvl9pPr lvl="8" rtl="0">
              <a:spcBef>
                <a:spcPts val="0"/>
              </a:spcBef>
              <a:buClr>
                <a:schemeClr val="accent1"/>
              </a:buClr>
              <a:buSzPct val="100000"/>
              <a:buFont typeface="PT Sans Narrow"/>
              <a:buNone/>
              <a:defRPr b="1" sz="3600">
                <a:solidFill>
                  <a:schemeClr val="accent1"/>
                </a:solidFill>
                <a:latin typeface="PT Sans Narrow"/>
                <a:ea typeface="PT Sans Narrow"/>
                <a:cs typeface="PT Sans Narrow"/>
                <a:sym typeface="PT Sans Narrow"/>
              </a:defRPr>
            </a:lvl9pPr>
          </a:lstStyle>
          <a:p/>
        </p:txBody>
      </p:sp>
      <p:sp>
        <p:nvSpPr>
          <p:cNvPr id="52" name="Shape 52"/>
          <p:cNvSpPr txBox="1"/>
          <p:nvPr>
            <p:ph idx="1" type="body"/>
          </p:nvPr>
        </p:nvSpPr>
        <p:spPr>
          <a:xfrm>
            <a:off x="311700" y="1688433"/>
            <a:ext cx="8520600" cy="4403700"/>
          </a:xfrm>
          <a:prstGeom prst="rect">
            <a:avLst/>
          </a:prstGeom>
          <a:noFill/>
          <a:ln>
            <a:noFill/>
          </a:ln>
        </p:spPr>
        <p:txBody>
          <a:bodyPr anchorCtr="0" anchor="t" bIns="91425" lIns="91425" rIns="91425" wrap="square" tIns="91425"/>
          <a:lstStyle>
            <a:lvl1pPr lvl="0" rtl="0">
              <a:lnSpc>
                <a:spcPct val="115000"/>
              </a:lnSpc>
              <a:spcBef>
                <a:spcPts val="0"/>
              </a:spcBef>
              <a:spcAft>
                <a:spcPts val="1600"/>
              </a:spcAft>
              <a:buClr>
                <a:schemeClr val="dk2"/>
              </a:buClr>
              <a:buSzPct val="100000"/>
              <a:buFont typeface="Open Sans"/>
              <a:buChar char="●"/>
              <a:defRPr sz="1800">
                <a:solidFill>
                  <a:schemeClr val="dk2"/>
                </a:solidFill>
                <a:latin typeface="Open Sans"/>
                <a:ea typeface="Open Sans"/>
                <a:cs typeface="Open Sans"/>
                <a:sym typeface="Open Sans"/>
              </a:defRPr>
            </a:lvl1pPr>
            <a:lvl2pPr lvl="1" rtl="0">
              <a:lnSpc>
                <a:spcPct val="115000"/>
              </a:lnSpc>
              <a:spcBef>
                <a:spcPts val="0"/>
              </a:spcBef>
              <a:spcAft>
                <a:spcPts val="1600"/>
              </a:spcAft>
              <a:buClr>
                <a:schemeClr val="dk2"/>
              </a:buClr>
              <a:buFont typeface="Open Sans"/>
              <a:buChar char="○"/>
              <a:defRPr>
                <a:solidFill>
                  <a:schemeClr val="dk2"/>
                </a:solidFill>
                <a:latin typeface="Open Sans"/>
                <a:ea typeface="Open Sans"/>
                <a:cs typeface="Open Sans"/>
                <a:sym typeface="Open Sans"/>
              </a:defRPr>
            </a:lvl2pPr>
            <a:lvl3pPr lvl="2" rtl="0">
              <a:lnSpc>
                <a:spcPct val="115000"/>
              </a:lnSpc>
              <a:spcBef>
                <a:spcPts val="0"/>
              </a:spcBef>
              <a:spcAft>
                <a:spcPts val="1600"/>
              </a:spcAft>
              <a:buClr>
                <a:schemeClr val="dk2"/>
              </a:buClr>
              <a:buFont typeface="Open Sans"/>
              <a:buChar char="■"/>
              <a:defRPr>
                <a:solidFill>
                  <a:schemeClr val="dk2"/>
                </a:solidFill>
                <a:latin typeface="Open Sans"/>
                <a:ea typeface="Open Sans"/>
                <a:cs typeface="Open Sans"/>
                <a:sym typeface="Open Sans"/>
              </a:defRPr>
            </a:lvl3pPr>
            <a:lvl4pPr lvl="3" rtl="0">
              <a:lnSpc>
                <a:spcPct val="115000"/>
              </a:lnSpc>
              <a:spcBef>
                <a:spcPts val="0"/>
              </a:spcBef>
              <a:spcAft>
                <a:spcPts val="1600"/>
              </a:spcAft>
              <a:buClr>
                <a:schemeClr val="dk2"/>
              </a:buClr>
              <a:buFont typeface="Open Sans"/>
              <a:buChar char="●"/>
              <a:defRPr>
                <a:solidFill>
                  <a:schemeClr val="dk2"/>
                </a:solidFill>
                <a:latin typeface="Open Sans"/>
                <a:ea typeface="Open Sans"/>
                <a:cs typeface="Open Sans"/>
                <a:sym typeface="Open Sans"/>
              </a:defRPr>
            </a:lvl4pPr>
            <a:lvl5pPr lvl="4" rtl="0">
              <a:lnSpc>
                <a:spcPct val="115000"/>
              </a:lnSpc>
              <a:spcBef>
                <a:spcPts val="0"/>
              </a:spcBef>
              <a:spcAft>
                <a:spcPts val="1600"/>
              </a:spcAft>
              <a:buClr>
                <a:schemeClr val="dk2"/>
              </a:buClr>
              <a:buFont typeface="Open Sans"/>
              <a:buChar char="○"/>
              <a:defRPr>
                <a:solidFill>
                  <a:schemeClr val="dk2"/>
                </a:solidFill>
                <a:latin typeface="Open Sans"/>
                <a:ea typeface="Open Sans"/>
                <a:cs typeface="Open Sans"/>
                <a:sym typeface="Open Sans"/>
              </a:defRPr>
            </a:lvl5pPr>
            <a:lvl6pPr lvl="5" rtl="0">
              <a:lnSpc>
                <a:spcPct val="115000"/>
              </a:lnSpc>
              <a:spcBef>
                <a:spcPts val="0"/>
              </a:spcBef>
              <a:spcAft>
                <a:spcPts val="1600"/>
              </a:spcAft>
              <a:buClr>
                <a:schemeClr val="dk2"/>
              </a:buClr>
              <a:buFont typeface="Open Sans"/>
              <a:buChar char="■"/>
              <a:defRPr>
                <a:solidFill>
                  <a:schemeClr val="dk2"/>
                </a:solidFill>
                <a:latin typeface="Open Sans"/>
                <a:ea typeface="Open Sans"/>
                <a:cs typeface="Open Sans"/>
                <a:sym typeface="Open Sans"/>
              </a:defRPr>
            </a:lvl6pPr>
            <a:lvl7pPr lvl="6" rtl="0">
              <a:lnSpc>
                <a:spcPct val="115000"/>
              </a:lnSpc>
              <a:spcBef>
                <a:spcPts val="0"/>
              </a:spcBef>
              <a:spcAft>
                <a:spcPts val="1600"/>
              </a:spcAft>
              <a:buClr>
                <a:schemeClr val="dk2"/>
              </a:buClr>
              <a:buFont typeface="Open Sans"/>
              <a:buChar char="●"/>
              <a:defRPr>
                <a:solidFill>
                  <a:schemeClr val="dk2"/>
                </a:solidFill>
                <a:latin typeface="Open Sans"/>
                <a:ea typeface="Open Sans"/>
                <a:cs typeface="Open Sans"/>
                <a:sym typeface="Open Sans"/>
              </a:defRPr>
            </a:lvl7pPr>
            <a:lvl8pPr lvl="7" rtl="0">
              <a:lnSpc>
                <a:spcPct val="115000"/>
              </a:lnSpc>
              <a:spcBef>
                <a:spcPts val="0"/>
              </a:spcBef>
              <a:spcAft>
                <a:spcPts val="1600"/>
              </a:spcAft>
              <a:buClr>
                <a:schemeClr val="dk2"/>
              </a:buClr>
              <a:buFont typeface="Open Sans"/>
              <a:buChar char="○"/>
              <a:defRPr>
                <a:solidFill>
                  <a:schemeClr val="dk2"/>
                </a:solidFill>
                <a:latin typeface="Open Sans"/>
                <a:ea typeface="Open Sans"/>
                <a:cs typeface="Open Sans"/>
                <a:sym typeface="Open Sans"/>
              </a:defRPr>
            </a:lvl8pPr>
            <a:lvl9pPr lvl="8" rtl="0">
              <a:lnSpc>
                <a:spcPct val="115000"/>
              </a:lnSpc>
              <a:spcBef>
                <a:spcPts val="0"/>
              </a:spcBef>
              <a:spcAft>
                <a:spcPts val="1600"/>
              </a:spcAft>
              <a:buClr>
                <a:schemeClr val="dk2"/>
              </a:buClr>
              <a:buFont typeface="Open Sans"/>
              <a:buChar char="■"/>
              <a:defRPr>
                <a:solidFill>
                  <a:schemeClr val="dk2"/>
                </a:solidFill>
                <a:latin typeface="Open Sans"/>
                <a:ea typeface="Open Sans"/>
                <a:cs typeface="Open Sans"/>
                <a:sym typeface="Open Sans"/>
              </a:defRPr>
            </a:lvl9pPr>
          </a:lstStyle>
          <a:p/>
        </p:txBody>
      </p:sp>
      <p:sp>
        <p:nvSpPr>
          <p:cNvPr id="53" name="Shape 53"/>
          <p:cNvSpPr txBox="1"/>
          <p:nvPr>
            <p:ph idx="12" type="sldNum"/>
          </p:nvPr>
        </p:nvSpPr>
        <p:spPr>
          <a:xfrm>
            <a:off x="8472458" y="6217622"/>
            <a:ext cx="548700" cy="524700"/>
          </a:xfrm>
          <a:prstGeom prst="rect">
            <a:avLst/>
          </a:prstGeom>
          <a:noFill/>
          <a:ln>
            <a:noFill/>
          </a:ln>
        </p:spPr>
        <p:txBody>
          <a:bodyPr anchorCtr="0" anchor="ctr" bIns="91425" lIns="91425" rIns="91425" wrap="square" tIns="91425">
            <a:noAutofit/>
          </a:bodyPr>
          <a:lstStyle/>
          <a:p>
            <a:pPr lvl="0" rtl="0" algn="r">
              <a:spcBef>
                <a:spcPts val="0"/>
              </a:spcBef>
              <a:buNone/>
            </a:pPr>
            <a:fld id="{00000000-1234-1234-1234-123412341234}" type="slidenum">
              <a:rPr lang="zh-TW" sz="1000">
                <a:solidFill>
                  <a:schemeClr val="dk2"/>
                </a:solidFill>
                <a:latin typeface="Open Sans"/>
                <a:ea typeface="Open Sans"/>
                <a:cs typeface="Open Sans"/>
                <a:sym typeface="Open Sans"/>
              </a:rPr>
              <a:t>‹#›</a:t>
            </a:fld>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hyperlink" Target="mailto:mldsntu2017@gmail.com"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 Id="rId3"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 Id="rId3"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xml"/><Relationship Id="rId3" Type="http://schemas.openxmlformats.org/officeDocument/2006/relationships/hyperlink" Target="https://arxiv.org/pdf/1511.06732.pdf"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xml"/><Relationship Id="rId3" Type="http://schemas.openxmlformats.org/officeDocument/2006/relationships/image" Target="../media/image3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xml"/><Relationship Id="rId3" Type="http://schemas.openxmlformats.org/officeDocument/2006/relationships/image" Target="../media/image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xml"/><Relationship Id="rId3" Type="http://schemas.openxmlformats.org/officeDocument/2006/relationships/hyperlink" Target="http://home.deib.polimi.it/restelli/MyWebSite/pdf/rl7.pdf"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xml"/><Relationship Id="rId3" Type="http://schemas.openxmlformats.org/officeDocument/2006/relationships/hyperlink" Target="https://arxiv.org/pdf/1606.01541.pdf" TargetMode="External"/><Relationship Id="rId4" Type="http://schemas.openxmlformats.org/officeDocument/2006/relationships/image" Target="../media/image8.png"/><Relationship Id="rId5" Type="http://schemas.openxmlformats.org/officeDocument/2006/relationships/image" Target="../media/image1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xml"/><Relationship Id="rId3" Type="http://schemas.openxmlformats.org/officeDocument/2006/relationships/image" Target="../media/image1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6.xml"/><Relationship Id="rId3" Type="http://schemas.openxmlformats.org/officeDocument/2006/relationships/image" Target="../media/image11.png"/><Relationship Id="rId4" Type="http://schemas.openxmlformats.org/officeDocument/2006/relationships/image" Target="../media/image1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xml"/><Relationship Id="rId3" Type="http://schemas.openxmlformats.org/officeDocument/2006/relationships/image" Target="../media/image1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9.xml"/><Relationship Id="rId3" Type="http://schemas.openxmlformats.org/officeDocument/2006/relationships/hyperlink" Target="mailto:mldsntu2017@gmail.com"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2.xml"/><Relationship Id="rId3" Type="http://schemas.openxmlformats.org/officeDocument/2006/relationships/image" Target="../media/image1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3.xml"/><Relationship Id="rId3" Type="http://schemas.openxmlformats.org/officeDocument/2006/relationships/hyperlink" Target="https://arxiv.org/pdf/1606.01541.pdf" TargetMode="External"/><Relationship Id="rId4" Type="http://schemas.openxmlformats.org/officeDocument/2006/relationships/image" Target="../media/image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4.xml"/><Relationship Id="rId3" Type="http://schemas.openxmlformats.org/officeDocument/2006/relationships/image" Target="../media/image1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6.xml"/><Relationship Id="rId3" Type="http://schemas.openxmlformats.org/officeDocument/2006/relationships/image" Target="../media/image1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7.xml"/><Relationship Id="rId3" Type="http://schemas.openxmlformats.org/officeDocument/2006/relationships/image" Target="../media/image2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8.xml"/><Relationship Id="rId3" Type="http://schemas.openxmlformats.org/officeDocument/2006/relationships/image" Target="../media/image16.png"/><Relationship Id="rId4" Type="http://schemas.openxmlformats.org/officeDocument/2006/relationships/image" Target="../media/image1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9.xml"/><Relationship Id="rId3" Type="http://schemas.openxmlformats.org/officeDocument/2006/relationships/image" Target="../media/image22.png"/><Relationship Id="rId4" Type="http://schemas.openxmlformats.org/officeDocument/2006/relationships/image" Target="../media/image21.png"/><Relationship Id="rId5" Type="http://schemas.openxmlformats.org/officeDocument/2006/relationships/image" Target="../media/image2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0.xml"/><Relationship Id="rId3" Type="http://schemas.openxmlformats.org/officeDocument/2006/relationships/image" Target="../media/image23.png"/><Relationship Id="rId4" Type="http://schemas.openxmlformats.org/officeDocument/2006/relationships/image" Target="../media/image2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1.xml"/><Relationship Id="rId3" Type="http://schemas.openxmlformats.org/officeDocument/2006/relationships/image" Target="../media/image27.png"/><Relationship Id="rId4" Type="http://schemas.openxmlformats.org/officeDocument/2006/relationships/image" Target="../media/image25.png"/><Relationship Id="rId5" Type="http://schemas.openxmlformats.org/officeDocument/2006/relationships/image" Target="../media/image26.png"/><Relationship Id="rId6" Type="http://schemas.openxmlformats.org/officeDocument/2006/relationships/image" Target="../media/image30.png"/><Relationship Id="rId7" Type="http://schemas.openxmlformats.org/officeDocument/2006/relationships/image" Target="../media/image2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2.xml"/><Relationship Id="rId3" Type="http://schemas.openxmlformats.org/officeDocument/2006/relationships/image" Target="../media/image31.png"/><Relationship Id="rId4" Type="http://schemas.openxmlformats.org/officeDocument/2006/relationships/image" Target="../media/image32.png"/><Relationship Id="rId5" Type="http://schemas.openxmlformats.org/officeDocument/2006/relationships/image" Target="../media/image37.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3.xml"/><Relationship Id="rId3" Type="http://schemas.openxmlformats.org/officeDocument/2006/relationships/image" Target="../media/image3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4.xml"/><Relationship Id="rId3" Type="http://schemas.openxmlformats.org/officeDocument/2006/relationships/image" Target="../media/image3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5.xml"/><Relationship Id="rId3" Type="http://schemas.openxmlformats.org/officeDocument/2006/relationships/image" Target="../media/image12.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7.xml"/><Relationship Id="rId3" Type="http://schemas.openxmlformats.org/officeDocument/2006/relationships/image" Target="../media/image35.png"/><Relationship Id="rId4" Type="http://schemas.openxmlformats.org/officeDocument/2006/relationships/image" Target="../media/image36.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 Id="rId3"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 Id="rId3" Type="http://schemas.openxmlformats.org/officeDocument/2006/relationships/hyperlink" Target="https://www.cs.cornell.edu/~cristian/Cornell_Movie-Dialogs_Corpus.html" TargetMode="External"/><Relationship Id="rId4" Type="http://schemas.openxmlformats.org/officeDocument/2006/relationships/hyperlink" Target="http://opus.lingfil.uu.se/OpenSubtitles.php" TargetMode="External"/><Relationship Id="rId5" Type="http://schemas.openxmlformats.org/officeDocument/2006/relationships/hyperlink" Target="https://github.com/Marsan-Ma/chat_corpus" TargetMode="External"/><Relationship Id="rId6" Type="http://schemas.openxmlformats.org/officeDocument/2006/relationships/hyperlink" Target="https://github.com/gunthercox/chatterbot-corpus/tree/master/chatterbot_corpus/data" TargetMode="External"/><Relationship Id="rId7" Type="http://schemas.openxmlformats.org/officeDocument/2006/relationships/hyperlink" Target="http://talkbank.org/access/CABank/CallHome/eng.html"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 Id="rId3" Type="http://schemas.openxmlformats.org/officeDocument/2006/relationships/image" Target="../media/image2.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 Id="rId3" Type="http://schemas.openxmlformats.org/officeDocument/2006/relationships/hyperlink" Target="https://arxiv.org/pdf/1506.05869.pdf" TargetMode="External"/><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 name="Shape 110"/>
        <p:cNvGrpSpPr/>
        <p:nvPr/>
      </p:nvGrpSpPr>
      <p:grpSpPr>
        <a:xfrm>
          <a:off x="0" y="0"/>
          <a:ext cx="0" cy="0"/>
          <a:chOff x="0" y="0"/>
          <a:chExt cx="0" cy="0"/>
        </a:xfrm>
      </p:grpSpPr>
      <p:sp>
        <p:nvSpPr>
          <p:cNvPr id="111" name="Shape 111"/>
          <p:cNvSpPr txBox="1"/>
          <p:nvPr>
            <p:ph type="ctrTitle"/>
          </p:nvPr>
        </p:nvSpPr>
        <p:spPr>
          <a:xfrm>
            <a:off x="1004150" y="695984"/>
            <a:ext cx="7136700" cy="3028500"/>
          </a:xfrm>
          <a:prstGeom prst="rect">
            <a:avLst/>
          </a:prstGeom>
        </p:spPr>
        <p:txBody>
          <a:bodyPr anchorCtr="0" anchor="b" bIns="91425" lIns="91425" rIns="91425" wrap="square" tIns="91425">
            <a:noAutofit/>
          </a:bodyPr>
          <a:lstStyle/>
          <a:p>
            <a:pPr lvl="0" rtl="0">
              <a:spcBef>
                <a:spcPts val="0"/>
              </a:spcBef>
              <a:buNone/>
            </a:pPr>
            <a:r>
              <a:rPr lang="zh-TW"/>
              <a:t>MLDS 2017 Spring</a:t>
            </a:r>
          </a:p>
          <a:p>
            <a:pPr lvl="0" rtl="0">
              <a:spcBef>
                <a:spcPts val="0"/>
              </a:spcBef>
              <a:buNone/>
            </a:pPr>
            <a:r>
              <a:rPr lang="zh-TW"/>
              <a:t>HW4 - Seq2seq &amp; RL</a:t>
            </a:r>
          </a:p>
        </p:txBody>
      </p:sp>
      <p:sp>
        <p:nvSpPr>
          <p:cNvPr id="112" name="Shape 112"/>
          <p:cNvSpPr txBox="1"/>
          <p:nvPr>
            <p:ph idx="1" type="subTitle"/>
          </p:nvPr>
        </p:nvSpPr>
        <p:spPr>
          <a:xfrm>
            <a:off x="2137250" y="3992151"/>
            <a:ext cx="4870500" cy="483900"/>
          </a:xfrm>
          <a:prstGeom prst="rect">
            <a:avLst/>
          </a:prstGeom>
        </p:spPr>
        <p:txBody>
          <a:bodyPr anchorCtr="0" anchor="t" bIns="91425" lIns="91425" rIns="91425" wrap="square" tIns="91425">
            <a:noAutofit/>
          </a:bodyPr>
          <a:lstStyle/>
          <a:p>
            <a:pPr lvl="0" rtl="0">
              <a:spcBef>
                <a:spcPts val="0"/>
              </a:spcBef>
              <a:buNone/>
            </a:pPr>
            <a:r>
              <a:rPr lang="zh-TW" u="sng">
                <a:solidFill>
                  <a:schemeClr val="hlink"/>
                </a:solidFill>
                <a:hlinkClick r:id="rId3"/>
              </a:rPr>
              <a:t>mldsntu2017@gmail.com</a:t>
            </a: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6" name="Shape 196"/>
        <p:cNvGrpSpPr/>
        <p:nvPr/>
      </p:nvGrpSpPr>
      <p:grpSpPr>
        <a:xfrm>
          <a:off x="0" y="0"/>
          <a:ext cx="0" cy="0"/>
          <a:chOff x="0" y="0"/>
          <a:chExt cx="0" cy="0"/>
        </a:xfrm>
      </p:grpSpPr>
      <p:sp>
        <p:nvSpPr>
          <p:cNvPr id="197" name="Shape 197"/>
          <p:cNvSpPr txBox="1"/>
          <p:nvPr>
            <p:ph type="title"/>
          </p:nvPr>
        </p:nvSpPr>
        <p:spPr>
          <a:xfrm>
            <a:off x="311700" y="593367"/>
            <a:ext cx="8520600" cy="943200"/>
          </a:xfrm>
          <a:prstGeom prst="rect">
            <a:avLst/>
          </a:prstGeom>
        </p:spPr>
        <p:txBody>
          <a:bodyPr anchorCtr="0" anchor="t" bIns="91425" lIns="91425" rIns="91425" wrap="square" tIns="91425">
            <a:noAutofit/>
          </a:bodyPr>
          <a:lstStyle/>
          <a:p>
            <a:pPr lvl="0">
              <a:spcBef>
                <a:spcPts val="0"/>
              </a:spcBef>
              <a:buNone/>
            </a:pPr>
            <a:r>
              <a:rPr lang="zh-TW"/>
              <a:t>Dataset - Marsan-Ma/ChatCorpus</a:t>
            </a:r>
          </a:p>
        </p:txBody>
      </p:sp>
      <p:sp>
        <p:nvSpPr>
          <p:cNvPr id="198" name="Shape 198"/>
          <p:cNvSpPr txBox="1"/>
          <p:nvPr>
            <p:ph idx="1" type="body"/>
          </p:nvPr>
        </p:nvSpPr>
        <p:spPr>
          <a:xfrm>
            <a:off x="311700" y="1688433"/>
            <a:ext cx="8520600" cy="4403700"/>
          </a:xfrm>
          <a:prstGeom prst="rect">
            <a:avLst/>
          </a:prstGeom>
        </p:spPr>
        <p:txBody>
          <a:bodyPr anchorCtr="0" anchor="t" bIns="91425" lIns="91425" rIns="91425" wrap="square" tIns="91425">
            <a:noAutofit/>
          </a:bodyPr>
          <a:lstStyle/>
          <a:p>
            <a:pPr lvl="0">
              <a:spcBef>
                <a:spcPts val="0"/>
              </a:spcBef>
              <a:buNone/>
            </a:pPr>
            <a:r>
              <a:t/>
            </a:r>
            <a:endParaRPr/>
          </a:p>
        </p:txBody>
      </p:sp>
      <p:pic>
        <p:nvPicPr>
          <p:cNvPr id="199" name="Shape 199"/>
          <p:cNvPicPr preferRelativeResize="0"/>
          <p:nvPr/>
        </p:nvPicPr>
        <p:blipFill rotWithShape="1">
          <a:blip r:embed="rId3">
            <a:alphaModFix/>
          </a:blip>
          <a:srcRect b="40215" l="7956" r="61960" t="16832"/>
          <a:stretch/>
        </p:blipFill>
        <p:spPr>
          <a:xfrm>
            <a:off x="1918250" y="2108575"/>
            <a:ext cx="5128574" cy="4119201"/>
          </a:xfrm>
          <a:prstGeom prst="rect">
            <a:avLst/>
          </a:prstGeom>
          <a:noFill/>
          <a:ln>
            <a:noFill/>
          </a:ln>
        </p:spPr>
      </p:pic>
      <p:sp>
        <p:nvSpPr>
          <p:cNvPr id="200" name="Shape 200"/>
          <p:cNvSpPr/>
          <p:nvPr/>
        </p:nvSpPr>
        <p:spPr>
          <a:xfrm>
            <a:off x="1896175" y="2108575"/>
            <a:ext cx="1987800" cy="364500"/>
          </a:xfrm>
          <a:prstGeom prst="rect">
            <a:avLst/>
          </a:prstGeom>
          <a:noFill/>
          <a:ln cap="flat" cmpd="sng" w="28575">
            <a:solidFill>
              <a:srgbClr val="FF0000"/>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201" name="Shape 201"/>
          <p:cNvSpPr/>
          <p:nvPr/>
        </p:nvSpPr>
        <p:spPr>
          <a:xfrm>
            <a:off x="1896175" y="2526000"/>
            <a:ext cx="2716800" cy="364500"/>
          </a:xfrm>
          <a:prstGeom prst="rect">
            <a:avLst/>
          </a:prstGeom>
          <a:noFill/>
          <a:ln cap="flat" cmpd="sng" w="28575">
            <a:solidFill>
              <a:srgbClr val="FF0000"/>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202" name="Shape 202"/>
          <p:cNvSpPr txBox="1"/>
          <p:nvPr/>
        </p:nvSpPr>
        <p:spPr>
          <a:xfrm>
            <a:off x="3002638" y="1688425"/>
            <a:ext cx="2959800" cy="430500"/>
          </a:xfrm>
          <a:prstGeom prst="rect">
            <a:avLst/>
          </a:prstGeom>
          <a:noFill/>
          <a:ln>
            <a:noFill/>
          </a:ln>
        </p:spPr>
        <p:txBody>
          <a:bodyPr anchorCtr="0" anchor="ctr" bIns="91425" lIns="91425" rIns="91425" wrap="square" tIns="91425">
            <a:noAutofit/>
          </a:bodyPr>
          <a:lstStyle/>
          <a:p>
            <a:pPr lvl="0" rtl="0" algn="ctr">
              <a:spcBef>
                <a:spcPts val="0"/>
              </a:spcBef>
              <a:buNone/>
            </a:pPr>
            <a:r>
              <a:rPr lang="zh-TW" sz="2000"/>
              <a:t>OpenSubtitle</a:t>
            </a: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6" name="Shape 206"/>
        <p:cNvGrpSpPr/>
        <p:nvPr/>
      </p:nvGrpSpPr>
      <p:grpSpPr>
        <a:xfrm>
          <a:off x="0" y="0"/>
          <a:ext cx="0" cy="0"/>
          <a:chOff x="0" y="0"/>
          <a:chExt cx="0" cy="0"/>
        </a:xfrm>
      </p:grpSpPr>
      <p:sp>
        <p:nvSpPr>
          <p:cNvPr id="207" name="Shape 207"/>
          <p:cNvSpPr txBox="1"/>
          <p:nvPr>
            <p:ph type="title"/>
          </p:nvPr>
        </p:nvSpPr>
        <p:spPr>
          <a:xfrm>
            <a:off x="311700" y="593367"/>
            <a:ext cx="8520600" cy="943200"/>
          </a:xfrm>
          <a:prstGeom prst="rect">
            <a:avLst/>
          </a:prstGeom>
        </p:spPr>
        <p:txBody>
          <a:bodyPr anchorCtr="0" anchor="t" bIns="91425" lIns="91425" rIns="91425" wrap="square" tIns="91425">
            <a:noAutofit/>
          </a:bodyPr>
          <a:lstStyle/>
          <a:p>
            <a:pPr lvl="0" rtl="0">
              <a:spcBef>
                <a:spcPts val="0"/>
              </a:spcBef>
              <a:buNone/>
            </a:pPr>
            <a:r>
              <a:rPr lang="zh-TW"/>
              <a:t>Dataset - Marsan-Ma/ChatCorpus</a:t>
            </a:r>
          </a:p>
        </p:txBody>
      </p:sp>
      <p:sp>
        <p:nvSpPr>
          <p:cNvPr id="208" name="Shape 208"/>
          <p:cNvSpPr txBox="1"/>
          <p:nvPr>
            <p:ph idx="1" type="body"/>
          </p:nvPr>
        </p:nvSpPr>
        <p:spPr>
          <a:xfrm>
            <a:off x="311700" y="1688433"/>
            <a:ext cx="8520600" cy="4403700"/>
          </a:xfrm>
          <a:prstGeom prst="rect">
            <a:avLst/>
          </a:prstGeom>
        </p:spPr>
        <p:txBody>
          <a:bodyPr anchorCtr="0" anchor="t" bIns="91425" lIns="91425" rIns="91425" wrap="square" tIns="91425">
            <a:noAutofit/>
          </a:bodyPr>
          <a:lstStyle/>
          <a:p>
            <a:pPr lvl="0" rtl="0">
              <a:spcBef>
                <a:spcPts val="0"/>
              </a:spcBef>
              <a:buNone/>
            </a:pPr>
            <a:r>
              <a:t/>
            </a:r>
            <a:endParaRPr/>
          </a:p>
        </p:txBody>
      </p:sp>
      <p:pic>
        <p:nvPicPr>
          <p:cNvPr id="209" name="Shape 209"/>
          <p:cNvPicPr preferRelativeResize="0"/>
          <p:nvPr/>
        </p:nvPicPr>
        <p:blipFill rotWithShape="1">
          <a:blip r:embed="rId3">
            <a:alphaModFix/>
          </a:blip>
          <a:srcRect b="50791" l="6819" r="14527" t="2240"/>
          <a:stretch/>
        </p:blipFill>
        <p:spPr>
          <a:xfrm>
            <a:off x="281813" y="2326425"/>
            <a:ext cx="8580374" cy="2882226"/>
          </a:xfrm>
          <a:prstGeom prst="rect">
            <a:avLst/>
          </a:prstGeom>
          <a:noFill/>
          <a:ln>
            <a:noFill/>
          </a:ln>
        </p:spPr>
      </p:pic>
      <p:sp>
        <p:nvSpPr>
          <p:cNvPr id="210" name="Shape 210"/>
          <p:cNvSpPr/>
          <p:nvPr/>
        </p:nvSpPr>
        <p:spPr>
          <a:xfrm>
            <a:off x="281825" y="2225400"/>
            <a:ext cx="6097500" cy="364500"/>
          </a:xfrm>
          <a:prstGeom prst="rect">
            <a:avLst/>
          </a:prstGeom>
          <a:noFill/>
          <a:ln cap="flat" cmpd="sng" w="28575">
            <a:solidFill>
              <a:srgbClr val="FF0000"/>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211" name="Shape 211"/>
          <p:cNvSpPr txBox="1"/>
          <p:nvPr/>
        </p:nvSpPr>
        <p:spPr>
          <a:xfrm>
            <a:off x="3002638" y="1688425"/>
            <a:ext cx="2959800" cy="430500"/>
          </a:xfrm>
          <a:prstGeom prst="rect">
            <a:avLst/>
          </a:prstGeom>
          <a:noFill/>
          <a:ln>
            <a:noFill/>
          </a:ln>
        </p:spPr>
        <p:txBody>
          <a:bodyPr anchorCtr="0" anchor="ctr" bIns="91425" lIns="91425" rIns="91425" wrap="square" tIns="91425">
            <a:noAutofit/>
          </a:bodyPr>
          <a:lstStyle/>
          <a:p>
            <a:pPr lvl="0" rtl="0" algn="ctr">
              <a:spcBef>
                <a:spcPts val="0"/>
              </a:spcBef>
              <a:buNone/>
            </a:pPr>
            <a:r>
              <a:rPr lang="zh-TW" sz="2000"/>
              <a:t>Twitter_en</a:t>
            </a: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5" name="Shape 215"/>
        <p:cNvGrpSpPr/>
        <p:nvPr/>
      </p:nvGrpSpPr>
      <p:grpSpPr>
        <a:xfrm>
          <a:off x="0" y="0"/>
          <a:ext cx="0" cy="0"/>
          <a:chOff x="0" y="0"/>
          <a:chExt cx="0" cy="0"/>
        </a:xfrm>
      </p:grpSpPr>
      <p:sp>
        <p:nvSpPr>
          <p:cNvPr id="216" name="Shape 216"/>
          <p:cNvSpPr txBox="1"/>
          <p:nvPr>
            <p:ph type="title"/>
          </p:nvPr>
        </p:nvSpPr>
        <p:spPr>
          <a:xfrm>
            <a:off x="311700" y="593367"/>
            <a:ext cx="8520600" cy="943200"/>
          </a:xfrm>
          <a:prstGeom prst="rect">
            <a:avLst/>
          </a:prstGeom>
        </p:spPr>
        <p:txBody>
          <a:bodyPr anchorCtr="0" anchor="t" bIns="91425" lIns="91425" rIns="91425" wrap="square" tIns="91425">
            <a:noAutofit/>
          </a:bodyPr>
          <a:lstStyle/>
          <a:p>
            <a:pPr lvl="0" rtl="0">
              <a:spcBef>
                <a:spcPts val="0"/>
              </a:spcBef>
              <a:buNone/>
            </a:pPr>
            <a:r>
              <a:rPr lang="zh-TW"/>
              <a:t>Seq2Seq</a:t>
            </a:r>
          </a:p>
        </p:txBody>
      </p:sp>
      <p:sp>
        <p:nvSpPr>
          <p:cNvPr id="217" name="Shape 217"/>
          <p:cNvSpPr/>
          <p:nvPr/>
        </p:nvSpPr>
        <p:spPr>
          <a:xfrm>
            <a:off x="3315477" y="2315957"/>
            <a:ext cx="853200" cy="226800"/>
          </a:xfrm>
          <a:prstGeom prst="rect">
            <a:avLst/>
          </a:prstGeom>
          <a:solidFill>
            <a:srgbClr val="A1E8D9"/>
          </a:solidFill>
          <a:ln>
            <a:noFill/>
          </a:ln>
        </p:spPr>
        <p:txBody>
          <a:bodyPr anchorCtr="0" anchor="ctr" bIns="91425" lIns="91425" rIns="91425" wrap="square" tIns="91425">
            <a:noAutofit/>
          </a:bodyPr>
          <a:lstStyle/>
          <a:p>
            <a:pPr lvl="0">
              <a:spcBef>
                <a:spcPts val="0"/>
              </a:spcBef>
              <a:buNone/>
            </a:pPr>
            <a:r>
              <a:t/>
            </a:r>
            <a:endParaRPr/>
          </a:p>
        </p:txBody>
      </p:sp>
      <p:sp>
        <p:nvSpPr>
          <p:cNvPr id="218" name="Shape 218"/>
          <p:cNvSpPr/>
          <p:nvPr/>
        </p:nvSpPr>
        <p:spPr>
          <a:xfrm>
            <a:off x="3315477" y="2748746"/>
            <a:ext cx="853200" cy="425700"/>
          </a:xfrm>
          <a:prstGeom prst="rect">
            <a:avLst/>
          </a:prstGeom>
          <a:solidFill>
            <a:srgbClr val="FFD966"/>
          </a:solidFill>
          <a:ln>
            <a:noFill/>
          </a:ln>
        </p:spPr>
        <p:txBody>
          <a:bodyPr anchorCtr="0" anchor="ctr" bIns="91425" lIns="91425" rIns="91425" wrap="square" tIns="91425">
            <a:noAutofit/>
          </a:bodyPr>
          <a:lstStyle/>
          <a:p>
            <a:pPr lvl="0">
              <a:spcBef>
                <a:spcPts val="0"/>
              </a:spcBef>
              <a:buNone/>
            </a:pPr>
            <a:r>
              <a:t/>
            </a:r>
            <a:endParaRPr/>
          </a:p>
        </p:txBody>
      </p:sp>
      <p:sp>
        <p:nvSpPr>
          <p:cNvPr id="219" name="Shape 219"/>
          <p:cNvSpPr/>
          <p:nvPr/>
        </p:nvSpPr>
        <p:spPr>
          <a:xfrm>
            <a:off x="3315477" y="3380406"/>
            <a:ext cx="853200" cy="226800"/>
          </a:xfrm>
          <a:prstGeom prst="rect">
            <a:avLst/>
          </a:prstGeom>
          <a:solidFill>
            <a:srgbClr val="EA9999"/>
          </a:solidFill>
          <a:ln>
            <a:noFill/>
          </a:ln>
        </p:spPr>
        <p:txBody>
          <a:bodyPr anchorCtr="0" anchor="ctr" bIns="91425" lIns="91425" rIns="91425" wrap="square" tIns="91425">
            <a:noAutofit/>
          </a:bodyPr>
          <a:lstStyle/>
          <a:p>
            <a:pPr lvl="0">
              <a:spcBef>
                <a:spcPts val="0"/>
              </a:spcBef>
              <a:buNone/>
            </a:pPr>
            <a:r>
              <a:t/>
            </a:r>
            <a:endParaRPr/>
          </a:p>
        </p:txBody>
      </p:sp>
      <p:cxnSp>
        <p:nvCxnSpPr>
          <p:cNvPr id="220" name="Shape 220"/>
          <p:cNvCxnSpPr/>
          <p:nvPr/>
        </p:nvCxnSpPr>
        <p:spPr>
          <a:xfrm rot="10800000">
            <a:off x="3742075" y="2567904"/>
            <a:ext cx="0" cy="156000"/>
          </a:xfrm>
          <a:prstGeom prst="straightConnector1">
            <a:avLst/>
          </a:prstGeom>
          <a:noFill/>
          <a:ln cap="flat" cmpd="sng" w="19050">
            <a:solidFill>
              <a:srgbClr val="695D46"/>
            </a:solidFill>
            <a:prstDash val="solid"/>
            <a:round/>
            <a:headEnd len="lg" w="lg" type="none"/>
            <a:tailEnd len="lg" w="lg" type="triangle"/>
          </a:ln>
        </p:spPr>
      </p:cxnSp>
      <p:cxnSp>
        <p:nvCxnSpPr>
          <p:cNvPr id="221" name="Shape 221"/>
          <p:cNvCxnSpPr/>
          <p:nvPr/>
        </p:nvCxnSpPr>
        <p:spPr>
          <a:xfrm rot="10800000">
            <a:off x="3742075" y="3199570"/>
            <a:ext cx="0" cy="156000"/>
          </a:xfrm>
          <a:prstGeom prst="straightConnector1">
            <a:avLst/>
          </a:prstGeom>
          <a:noFill/>
          <a:ln cap="flat" cmpd="sng" w="19050">
            <a:solidFill>
              <a:srgbClr val="695D46"/>
            </a:solidFill>
            <a:prstDash val="solid"/>
            <a:round/>
            <a:headEnd len="lg" w="lg" type="none"/>
            <a:tailEnd len="lg" w="lg" type="triangle"/>
          </a:ln>
        </p:spPr>
      </p:cxnSp>
      <p:cxnSp>
        <p:nvCxnSpPr>
          <p:cNvPr id="222" name="Shape 222"/>
          <p:cNvCxnSpPr/>
          <p:nvPr/>
        </p:nvCxnSpPr>
        <p:spPr>
          <a:xfrm>
            <a:off x="4239926" y="2961711"/>
            <a:ext cx="632700" cy="0"/>
          </a:xfrm>
          <a:prstGeom prst="straightConnector1">
            <a:avLst/>
          </a:prstGeom>
          <a:noFill/>
          <a:ln cap="flat" cmpd="sng" w="19050">
            <a:solidFill>
              <a:srgbClr val="695D46"/>
            </a:solidFill>
            <a:prstDash val="dash"/>
            <a:round/>
            <a:headEnd len="lg" w="lg" type="none"/>
            <a:tailEnd len="lg" w="lg" type="triangle"/>
          </a:ln>
        </p:spPr>
      </p:cxnSp>
      <p:sp>
        <p:nvSpPr>
          <p:cNvPr id="223" name="Shape 223"/>
          <p:cNvSpPr/>
          <p:nvPr/>
        </p:nvSpPr>
        <p:spPr>
          <a:xfrm>
            <a:off x="4943999" y="2315963"/>
            <a:ext cx="853200" cy="226800"/>
          </a:xfrm>
          <a:prstGeom prst="rect">
            <a:avLst/>
          </a:prstGeom>
          <a:solidFill>
            <a:srgbClr val="A1E8D9"/>
          </a:solidFill>
          <a:ln>
            <a:noFill/>
          </a:ln>
        </p:spPr>
        <p:txBody>
          <a:bodyPr anchorCtr="0" anchor="ctr" bIns="91425" lIns="91425" rIns="91425" wrap="square" tIns="91425">
            <a:noAutofit/>
          </a:bodyPr>
          <a:lstStyle/>
          <a:p>
            <a:pPr lvl="0">
              <a:spcBef>
                <a:spcPts val="0"/>
              </a:spcBef>
              <a:buNone/>
            </a:pPr>
            <a:r>
              <a:t/>
            </a:r>
            <a:endParaRPr/>
          </a:p>
        </p:txBody>
      </p:sp>
      <p:sp>
        <p:nvSpPr>
          <p:cNvPr id="224" name="Shape 224"/>
          <p:cNvSpPr/>
          <p:nvPr/>
        </p:nvSpPr>
        <p:spPr>
          <a:xfrm>
            <a:off x="4943999" y="2748752"/>
            <a:ext cx="853200" cy="425700"/>
          </a:xfrm>
          <a:prstGeom prst="rect">
            <a:avLst/>
          </a:prstGeom>
          <a:solidFill>
            <a:srgbClr val="FFD966"/>
          </a:solidFill>
          <a:ln>
            <a:noFill/>
          </a:ln>
        </p:spPr>
        <p:txBody>
          <a:bodyPr anchorCtr="0" anchor="ctr" bIns="91425" lIns="91425" rIns="91425" wrap="square" tIns="91425">
            <a:noAutofit/>
          </a:bodyPr>
          <a:lstStyle/>
          <a:p>
            <a:pPr lvl="0">
              <a:spcBef>
                <a:spcPts val="0"/>
              </a:spcBef>
              <a:buNone/>
            </a:pPr>
            <a:r>
              <a:t/>
            </a:r>
            <a:endParaRPr/>
          </a:p>
        </p:txBody>
      </p:sp>
      <p:sp>
        <p:nvSpPr>
          <p:cNvPr id="225" name="Shape 225"/>
          <p:cNvSpPr/>
          <p:nvPr/>
        </p:nvSpPr>
        <p:spPr>
          <a:xfrm>
            <a:off x="4943999" y="3380411"/>
            <a:ext cx="853200" cy="226800"/>
          </a:xfrm>
          <a:prstGeom prst="rect">
            <a:avLst/>
          </a:prstGeom>
          <a:solidFill>
            <a:srgbClr val="EA9999"/>
          </a:solidFill>
          <a:ln>
            <a:noFill/>
          </a:ln>
        </p:spPr>
        <p:txBody>
          <a:bodyPr anchorCtr="0" anchor="ctr" bIns="91425" lIns="91425" rIns="91425" wrap="square" tIns="91425">
            <a:noAutofit/>
          </a:bodyPr>
          <a:lstStyle/>
          <a:p>
            <a:pPr lvl="0">
              <a:spcBef>
                <a:spcPts val="0"/>
              </a:spcBef>
              <a:buNone/>
            </a:pPr>
            <a:r>
              <a:t/>
            </a:r>
            <a:endParaRPr/>
          </a:p>
        </p:txBody>
      </p:sp>
      <p:cxnSp>
        <p:nvCxnSpPr>
          <p:cNvPr id="226" name="Shape 226"/>
          <p:cNvCxnSpPr/>
          <p:nvPr/>
        </p:nvCxnSpPr>
        <p:spPr>
          <a:xfrm rot="10800000">
            <a:off x="5370597" y="2567910"/>
            <a:ext cx="0" cy="156000"/>
          </a:xfrm>
          <a:prstGeom prst="straightConnector1">
            <a:avLst/>
          </a:prstGeom>
          <a:noFill/>
          <a:ln cap="flat" cmpd="sng" w="19050">
            <a:solidFill>
              <a:srgbClr val="695D46"/>
            </a:solidFill>
            <a:prstDash val="solid"/>
            <a:round/>
            <a:headEnd len="lg" w="lg" type="none"/>
            <a:tailEnd len="lg" w="lg" type="triangle"/>
          </a:ln>
        </p:spPr>
      </p:cxnSp>
      <p:cxnSp>
        <p:nvCxnSpPr>
          <p:cNvPr id="227" name="Shape 227"/>
          <p:cNvCxnSpPr/>
          <p:nvPr/>
        </p:nvCxnSpPr>
        <p:spPr>
          <a:xfrm rot="10800000">
            <a:off x="5370597" y="3199575"/>
            <a:ext cx="0" cy="156000"/>
          </a:xfrm>
          <a:prstGeom prst="straightConnector1">
            <a:avLst/>
          </a:prstGeom>
          <a:noFill/>
          <a:ln cap="flat" cmpd="sng" w="19050">
            <a:solidFill>
              <a:srgbClr val="695D46"/>
            </a:solidFill>
            <a:prstDash val="solid"/>
            <a:round/>
            <a:headEnd len="lg" w="lg" type="none"/>
            <a:tailEnd len="lg" w="lg" type="triangle"/>
          </a:ln>
        </p:spPr>
      </p:cxnSp>
      <p:cxnSp>
        <p:nvCxnSpPr>
          <p:cNvPr id="228" name="Shape 228"/>
          <p:cNvCxnSpPr/>
          <p:nvPr/>
        </p:nvCxnSpPr>
        <p:spPr>
          <a:xfrm>
            <a:off x="5868448" y="2961717"/>
            <a:ext cx="632700" cy="0"/>
          </a:xfrm>
          <a:prstGeom prst="straightConnector1">
            <a:avLst/>
          </a:prstGeom>
          <a:noFill/>
          <a:ln cap="flat" cmpd="sng" w="19050">
            <a:solidFill>
              <a:srgbClr val="695D46"/>
            </a:solidFill>
            <a:prstDash val="dash"/>
            <a:round/>
            <a:headEnd len="lg" w="lg" type="none"/>
            <a:tailEnd len="lg" w="lg" type="triangle"/>
          </a:ln>
        </p:spPr>
      </p:cxnSp>
      <p:sp>
        <p:nvSpPr>
          <p:cNvPr id="229" name="Shape 229"/>
          <p:cNvSpPr/>
          <p:nvPr/>
        </p:nvSpPr>
        <p:spPr>
          <a:xfrm>
            <a:off x="6501268" y="2315951"/>
            <a:ext cx="853200" cy="226800"/>
          </a:xfrm>
          <a:prstGeom prst="rect">
            <a:avLst/>
          </a:prstGeom>
          <a:solidFill>
            <a:srgbClr val="A1E8D9"/>
          </a:solidFill>
          <a:ln>
            <a:noFill/>
          </a:ln>
        </p:spPr>
        <p:txBody>
          <a:bodyPr anchorCtr="0" anchor="ctr" bIns="91425" lIns="91425" rIns="91425" wrap="square" tIns="91425">
            <a:noAutofit/>
          </a:bodyPr>
          <a:lstStyle/>
          <a:p>
            <a:pPr lvl="0">
              <a:spcBef>
                <a:spcPts val="0"/>
              </a:spcBef>
              <a:buNone/>
            </a:pPr>
            <a:r>
              <a:t/>
            </a:r>
            <a:endParaRPr/>
          </a:p>
        </p:txBody>
      </p:sp>
      <p:sp>
        <p:nvSpPr>
          <p:cNvPr id="230" name="Shape 230"/>
          <p:cNvSpPr/>
          <p:nvPr/>
        </p:nvSpPr>
        <p:spPr>
          <a:xfrm>
            <a:off x="6501268" y="2748740"/>
            <a:ext cx="853200" cy="425700"/>
          </a:xfrm>
          <a:prstGeom prst="rect">
            <a:avLst/>
          </a:prstGeom>
          <a:solidFill>
            <a:srgbClr val="FFD966"/>
          </a:solidFill>
          <a:ln>
            <a:noFill/>
          </a:ln>
        </p:spPr>
        <p:txBody>
          <a:bodyPr anchorCtr="0" anchor="ctr" bIns="91425" lIns="91425" rIns="91425" wrap="square" tIns="91425">
            <a:noAutofit/>
          </a:bodyPr>
          <a:lstStyle/>
          <a:p>
            <a:pPr lvl="0">
              <a:spcBef>
                <a:spcPts val="0"/>
              </a:spcBef>
              <a:buNone/>
            </a:pPr>
            <a:r>
              <a:t/>
            </a:r>
            <a:endParaRPr/>
          </a:p>
        </p:txBody>
      </p:sp>
      <p:sp>
        <p:nvSpPr>
          <p:cNvPr id="231" name="Shape 231"/>
          <p:cNvSpPr/>
          <p:nvPr/>
        </p:nvSpPr>
        <p:spPr>
          <a:xfrm>
            <a:off x="6501268" y="3380400"/>
            <a:ext cx="853200" cy="226800"/>
          </a:xfrm>
          <a:prstGeom prst="rect">
            <a:avLst/>
          </a:prstGeom>
          <a:solidFill>
            <a:srgbClr val="EA9999"/>
          </a:solidFill>
          <a:ln>
            <a:noFill/>
          </a:ln>
        </p:spPr>
        <p:txBody>
          <a:bodyPr anchorCtr="0" anchor="ctr" bIns="91425" lIns="91425" rIns="91425" wrap="square" tIns="91425">
            <a:noAutofit/>
          </a:bodyPr>
          <a:lstStyle/>
          <a:p>
            <a:pPr lvl="0">
              <a:spcBef>
                <a:spcPts val="0"/>
              </a:spcBef>
              <a:buNone/>
            </a:pPr>
            <a:r>
              <a:t/>
            </a:r>
            <a:endParaRPr/>
          </a:p>
        </p:txBody>
      </p:sp>
      <p:cxnSp>
        <p:nvCxnSpPr>
          <p:cNvPr id="232" name="Shape 232"/>
          <p:cNvCxnSpPr/>
          <p:nvPr/>
        </p:nvCxnSpPr>
        <p:spPr>
          <a:xfrm rot="10800000">
            <a:off x="6927867" y="2567898"/>
            <a:ext cx="0" cy="156000"/>
          </a:xfrm>
          <a:prstGeom prst="straightConnector1">
            <a:avLst/>
          </a:prstGeom>
          <a:noFill/>
          <a:ln cap="flat" cmpd="sng" w="19050">
            <a:solidFill>
              <a:srgbClr val="695D46"/>
            </a:solidFill>
            <a:prstDash val="solid"/>
            <a:round/>
            <a:headEnd len="lg" w="lg" type="none"/>
            <a:tailEnd len="lg" w="lg" type="triangle"/>
          </a:ln>
        </p:spPr>
      </p:cxnSp>
      <p:cxnSp>
        <p:nvCxnSpPr>
          <p:cNvPr id="233" name="Shape 233"/>
          <p:cNvCxnSpPr/>
          <p:nvPr/>
        </p:nvCxnSpPr>
        <p:spPr>
          <a:xfrm rot="10800000">
            <a:off x="6927867" y="3199564"/>
            <a:ext cx="0" cy="156000"/>
          </a:xfrm>
          <a:prstGeom prst="straightConnector1">
            <a:avLst/>
          </a:prstGeom>
          <a:noFill/>
          <a:ln cap="flat" cmpd="sng" w="19050">
            <a:solidFill>
              <a:srgbClr val="695D46"/>
            </a:solidFill>
            <a:prstDash val="solid"/>
            <a:round/>
            <a:headEnd len="lg" w="lg" type="none"/>
            <a:tailEnd len="lg" w="lg" type="triangle"/>
          </a:ln>
        </p:spPr>
      </p:cxnSp>
      <p:sp>
        <p:nvSpPr>
          <p:cNvPr id="234" name="Shape 234"/>
          <p:cNvSpPr txBox="1"/>
          <p:nvPr/>
        </p:nvSpPr>
        <p:spPr>
          <a:xfrm>
            <a:off x="3478925" y="3662550"/>
            <a:ext cx="689700" cy="156000"/>
          </a:xfrm>
          <a:prstGeom prst="rect">
            <a:avLst/>
          </a:prstGeom>
          <a:noFill/>
          <a:ln>
            <a:noFill/>
          </a:ln>
        </p:spPr>
        <p:txBody>
          <a:bodyPr anchorCtr="0" anchor="t" bIns="91425" lIns="91425" rIns="91425" wrap="square" tIns="91425">
            <a:noAutofit/>
          </a:bodyPr>
          <a:lstStyle/>
          <a:p>
            <a:pPr lvl="0" rtl="0">
              <a:spcBef>
                <a:spcPts val="0"/>
              </a:spcBef>
              <a:buNone/>
            </a:pPr>
            <a:r>
              <a:rPr lang="zh-TW"/>
              <a:t>(Start)</a:t>
            </a:r>
          </a:p>
        </p:txBody>
      </p:sp>
      <p:sp>
        <p:nvSpPr>
          <p:cNvPr id="235" name="Shape 235"/>
          <p:cNvSpPr txBox="1"/>
          <p:nvPr/>
        </p:nvSpPr>
        <p:spPr>
          <a:xfrm>
            <a:off x="4943999" y="3674857"/>
            <a:ext cx="853200" cy="156000"/>
          </a:xfrm>
          <a:prstGeom prst="rect">
            <a:avLst/>
          </a:prstGeom>
          <a:noFill/>
          <a:ln>
            <a:noFill/>
          </a:ln>
        </p:spPr>
        <p:txBody>
          <a:bodyPr anchorCtr="0" anchor="t" bIns="91425" lIns="91425" rIns="91425" wrap="square" tIns="91425">
            <a:noAutofit/>
          </a:bodyPr>
          <a:lstStyle/>
          <a:p>
            <a:pPr lvl="0" rtl="0" algn="ctr">
              <a:spcBef>
                <a:spcPts val="0"/>
              </a:spcBef>
              <a:buNone/>
            </a:pPr>
            <a:r>
              <a:rPr lang="zh-TW"/>
              <a:t>“Today”</a:t>
            </a:r>
          </a:p>
        </p:txBody>
      </p:sp>
      <p:sp>
        <p:nvSpPr>
          <p:cNvPr id="236" name="Shape 236"/>
          <p:cNvSpPr txBox="1"/>
          <p:nvPr/>
        </p:nvSpPr>
        <p:spPr>
          <a:xfrm>
            <a:off x="6501268" y="3674857"/>
            <a:ext cx="853200" cy="156000"/>
          </a:xfrm>
          <a:prstGeom prst="rect">
            <a:avLst/>
          </a:prstGeom>
          <a:noFill/>
          <a:ln>
            <a:noFill/>
          </a:ln>
        </p:spPr>
        <p:txBody>
          <a:bodyPr anchorCtr="0" anchor="t" bIns="91425" lIns="91425" rIns="91425" wrap="square" tIns="91425">
            <a:noAutofit/>
          </a:bodyPr>
          <a:lstStyle/>
          <a:p>
            <a:pPr lvl="0" rtl="0" algn="ctr">
              <a:spcBef>
                <a:spcPts val="0"/>
              </a:spcBef>
              <a:buNone/>
            </a:pPr>
            <a:r>
              <a:rPr lang="zh-TW"/>
              <a:t>“is”</a:t>
            </a:r>
          </a:p>
        </p:txBody>
      </p:sp>
      <p:sp>
        <p:nvSpPr>
          <p:cNvPr id="237" name="Shape 237"/>
          <p:cNvSpPr/>
          <p:nvPr/>
        </p:nvSpPr>
        <p:spPr>
          <a:xfrm>
            <a:off x="7979104" y="2340782"/>
            <a:ext cx="853200" cy="226800"/>
          </a:xfrm>
          <a:prstGeom prst="rect">
            <a:avLst/>
          </a:prstGeom>
          <a:solidFill>
            <a:srgbClr val="A1E8D9"/>
          </a:solidFill>
          <a:ln>
            <a:noFill/>
          </a:ln>
        </p:spPr>
        <p:txBody>
          <a:bodyPr anchorCtr="0" anchor="ctr" bIns="91425" lIns="91425" rIns="91425" wrap="square" tIns="91425">
            <a:noAutofit/>
          </a:bodyPr>
          <a:lstStyle/>
          <a:p>
            <a:pPr lvl="0">
              <a:spcBef>
                <a:spcPts val="0"/>
              </a:spcBef>
              <a:buNone/>
            </a:pPr>
            <a:r>
              <a:t/>
            </a:r>
            <a:endParaRPr/>
          </a:p>
        </p:txBody>
      </p:sp>
      <p:sp>
        <p:nvSpPr>
          <p:cNvPr id="238" name="Shape 238"/>
          <p:cNvSpPr/>
          <p:nvPr/>
        </p:nvSpPr>
        <p:spPr>
          <a:xfrm>
            <a:off x="7979104" y="2773571"/>
            <a:ext cx="853200" cy="425700"/>
          </a:xfrm>
          <a:prstGeom prst="rect">
            <a:avLst/>
          </a:prstGeom>
          <a:solidFill>
            <a:srgbClr val="FFD966"/>
          </a:solidFill>
          <a:ln>
            <a:noFill/>
          </a:ln>
        </p:spPr>
        <p:txBody>
          <a:bodyPr anchorCtr="0" anchor="ctr" bIns="91425" lIns="91425" rIns="91425" wrap="square" tIns="91425">
            <a:noAutofit/>
          </a:bodyPr>
          <a:lstStyle/>
          <a:p>
            <a:pPr lvl="0">
              <a:spcBef>
                <a:spcPts val="0"/>
              </a:spcBef>
              <a:buNone/>
            </a:pPr>
            <a:r>
              <a:t/>
            </a:r>
            <a:endParaRPr/>
          </a:p>
        </p:txBody>
      </p:sp>
      <p:sp>
        <p:nvSpPr>
          <p:cNvPr id="239" name="Shape 239"/>
          <p:cNvSpPr/>
          <p:nvPr/>
        </p:nvSpPr>
        <p:spPr>
          <a:xfrm>
            <a:off x="7979104" y="3405231"/>
            <a:ext cx="853200" cy="226800"/>
          </a:xfrm>
          <a:prstGeom prst="rect">
            <a:avLst/>
          </a:prstGeom>
          <a:solidFill>
            <a:srgbClr val="EA9999"/>
          </a:solidFill>
          <a:ln>
            <a:noFill/>
          </a:ln>
        </p:spPr>
        <p:txBody>
          <a:bodyPr anchorCtr="0" anchor="ctr" bIns="91425" lIns="91425" rIns="91425" wrap="square" tIns="91425">
            <a:noAutofit/>
          </a:bodyPr>
          <a:lstStyle/>
          <a:p>
            <a:pPr lvl="0">
              <a:spcBef>
                <a:spcPts val="0"/>
              </a:spcBef>
              <a:buNone/>
            </a:pPr>
            <a:r>
              <a:t/>
            </a:r>
            <a:endParaRPr/>
          </a:p>
        </p:txBody>
      </p:sp>
      <p:cxnSp>
        <p:nvCxnSpPr>
          <p:cNvPr id="240" name="Shape 240"/>
          <p:cNvCxnSpPr/>
          <p:nvPr/>
        </p:nvCxnSpPr>
        <p:spPr>
          <a:xfrm rot="10800000">
            <a:off x="8405702" y="2592729"/>
            <a:ext cx="0" cy="156000"/>
          </a:xfrm>
          <a:prstGeom prst="straightConnector1">
            <a:avLst/>
          </a:prstGeom>
          <a:noFill/>
          <a:ln cap="flat" cmpd="sng" w="19050">
            <a:solidFill>
              <a:srgbClr val="695D46"/>
            </a:solidFill>
            <a:prstDash val="solid"/>
            <a:round/>
            <a:headEnd len="lg" w="lg" type="none"/>
            <a:tailEnd len="lg" w="lg" type="triangle"/>
          </a:ln>
        </p:spPr>
      </p:cxnSp>
      <p:cxnSp>
        <p:nvCxnSpPr>
          <p:cNvPr id="241" name="Shape 241"/>
          <p:cNvCxnSpPr/>
          <p:nvPr/>
        </p:nvCxnSpPr>
        <p:spPr>
          <a:xfrm rot="10800000">
            <a:off x="8405702" y="3224395"/>
            <a:ext cx="0" cy="156000"/>
          </a:xfrm>
          <a:prstGeom prst="straightConnector1">
            <a:avLst/>
          </a:prstGeom>
          <a:noFill/>
          <a:ln cap="flat" cmpd="sng" w="19050">
            <a:solidFill>
              <a:srgbClr val="695D46"/>
            </a:solidFill>
            <a:prstDash val="solid"/>
            <a:round/>
            <a:headEnd len="lg" w="lg" type="none"/>
            <a:tailEnd len="lg" w="lg" type="triangle"/>
          </a:ln>
        </p:spPr>
      </p:cxnSp>
      <p:cxnSp>
        <p:nvCxnSpPr>
          <p:cNvPr id="242" name="Shape 242"/>
          <p:cNvCxnSpPr/>
          <p:nvPr/>
        </p:nvCxnSpPr>
        <p:spPr>
          <a:xfrm>
            <a:off x="7432116" y="2958584"/>
            <a:ext cx="394800" cy="6300"/>
          </a:xfrm>
          <a:prstGeom prst="straightConnector1">
            <a:avLst/>
          </a:prstGeom>
          <a:noFill/>
          <a:ln cap="flat" cmpd="sng" w="19050">
            <a:solidFill>
              <a:srgbClr val="695D46"/>
            </a:solidFill>
            <a:prstDash val="dash"/>
            <a:round/>
            <a:headEnd len="lg" w="lg" type="none"/>
            <a:tailEnd len="lg" w="lg" type="triangle"/>
          </a:ln>
        </p:spPr>
      </p:cxnSp>
      <p:sp>
        <p:nvSpPr>
          <p:cNvPr id="243" name="Shape 243"/>
          <p:cNvSpPr txBox="1"/>
          <p:nvPr/>
        </p:nvSpPr>
        <p:spPr>
          <a:xfrm>
            <a:off x="7979104" y="3699676"/>
            <a:ext cx="853200" cy="156000"/>
          </a:xfrm>
          <a:prstGeom prst="rect">
            <a:avLst/>
          </a:prstGeom>
          <a:noFill/>
          <a:ln>
            <a:noFill/>
          </a:ln>
        </p:spPr>
        <p:txBody>
          <a:bodyPr anchorCtr="0" anchor="t" bIns="91425" lIns="91425" rIns="91425" wrap="square" tIns="91425">
            <a:noAutofit/>
          </a:bodyPr>
          <a:lstStyle/>
          <a:p>
            <a:pPr lvl="0" rtl="0" algn="ctr">
              <a:spcBef>
                <a:spcPts val="0"/>
              </a:spcBef>
              <a:buNone/>
            </a:pPr>
            <a:r>
              <a:rPr lang="zh-TW"/>
              <a:t>“very”</a:t>
            </a:r>
          </a:p>
        </p:txBody>
      </p:sp>
      <p:sp>
        <p:nvSpPr>
          <p:cNvPr id="244" name="Shape 244"/>
          <p:cNvSpPr txBox="1"/>
          <p:nvPr/>
        </p:nvSpPr>
        <p:spPr>
          <a:xfrm>
            <a:off x="3315477" y="2050852"/>
            <a:ext cx="853200" cy="156000"/>
          </a:xfrm>
          <a:prstGeom prst="rect">
            <a:avLst/>
          </a:prstGeom>
          <a:noFill/>
          <a:ln>
            <a:noFill/>
          </a:ln>
        </p:spPr>
        <p:txBody>
          <a:bodyPr anchorCtr="0" anchor="t" bIns="91425" lIns="91425" rIns="91425" wrap="square" tIns="91425">
            <a:noAutofit/>
          </a:bodyPr>
          <a:lstStyle/>
          <a:p>
            <a:pPr lvl="0" rtl="0" algn="ctr">
              <a:spcBef>
                <a:spcPts val="0"/>
              </a:spcBef>
              <a:buNone/>
            </a:pPr>
            <a:r>
              <a:rPr lang="zh-TW"/>
              <a:t>“Today”</a:t>
            </a:r>
          </a:p>
        </p:txBody>
      </p:sp>
      <p:sp>
        <p:nvSpPr>
          <p:cNvPr id="245" name="Shape 245"/>
          <p:cNvSpPr txBox="1"/>
          <p:nvPr/>
        </p:nvSpPr>
        <p:spPr>
          <a:xfrm>
            <a:off x="4943999" y="2050858"/>
            <a:ext cx="853200" cy="156000"/>
          </a:xfrm>
          <a:prstGeom prst="rect">
            <a:avLst/>
          </a:prstGeom>
          <a:noFill/>
          <a:ln>
            <a:noFill/>
          </a:ln>
        </p:spPr>
        <p:txBody>
          <a:bodyPr anchorCtr="0" anchor="t" bIns="91425" lIns="91425" rIns="91425" wrap="square" tIns="91425">
            <a:noAutofit/>
          </a:bodyPr>
          <a:lstStyle/>
          <a:p>
            <a:pPr lvl="0" rtl="0" algn="ctr">
              <a:spcBef>
                <a:spcPts val="0"/>
              </a:spcBef>
              <a:buNone/>
            </a:pPr>
            <a:r>
              <a:rPr lang="zh-TW"/>
              <a:t>“is”</a:t>
            </a:r>
          </a:p>
        </p:txBody>
      </p:sp>
      <p:sp>
        <p:nvSpPr>
          <p:cNvPr id="246" name="Shape 246"/>
          <p:cNvSpPr txBox="1"/>
          <p:nvPr/>
        </p:nvSpPr>
        <p:spPr>
          <a:xfrm>
            <a:off x="6501268" y="2050858"/>
            <a:ext cx="853200" cy="156000"/>
          </a:xfrm>
          <a:prstGeom prst="rect">
            <a:avLst/>
          </a:prstGeom>
          <a:noFill/>
          <a:ln>
            <a:noFill/>
          </a:ln>
        </p:spPr>
        <p:txBody>
          <a:bodyPr anchorCtr="0" anchor="t" bIns="91425" lIns="91425" rIns="91425" wrap="square" tIns="91425">
            <a:noAutofit/>
          </a:bodyPr>
          <a:lstStyle/>
          <a:p>
            <a:pPr lvl="0" rtl="0" algn="ctr">
              <a:spcBef>
                <a:spcPts val="0"/>
              </a:spcBef>
              <a:buNone/>
            </a:pPr>
            <a:r>
              <a:rPr lang="zh-TW"/>
              <a:t>“very”</a:t>
            </a:r>
          </a:p>
        </p:txBody>
      </p:sp>
      <p:sp>
        <p:nvSpPr>
          <p:cNvPr id="247" name="Shape 247"/>
          <p:cNvSpPr txBox="1"/>
          <p:nvPr/>
        </p:nvSpPr>
        <p:spPr>
          <a:xfrm>
            <a:off x="7979104" y="2063271"/>
            <a:ext cx="853200" cy="156000"/>
          </a:xfrm>
          <a:prstGeom prst="rect">
            <a:avLst/>
          </a:prstGeom>
          <a:noFill/>
          <a:ln>
            <a:noFill/>
          </a:ln>
        </p:spPr>
        <p:txBody>
          <a:bodyPr anchorCtr="0" anchor="t" bIns="91425" lIns="91425" rIns="91425" wrap="square" tIns="91425">
            <a:noAutofit/>
          </a:bodyPr>
          <a:lstStyle/>
          <a:p>
            <a:pPr lvl="0" rtl="0" algn="ctr">
              <a:spcBef>
                <a:spcPts val="0"/>
              </a:spcBef>
              <a:buNone/>
            </a:pPr>
            <a:r>
              <a:rPr lang="zh-TW"/>
              <a:t>“hot”</a:t>
            </a:r>
          </a:p>
        </p:txBody>
      </p:sp>
      <p:cxnSp>
        <p:nvCxnSpPr>
          <p:cNvPr id="248" name="Shape 248"/>
          <p:cNvCxnSpPr/>
          <p:nvPr/>
        </p:nvCxnSpPr>
        <p:spPr>
          <a:xfrm>
            <a:off x="2920550" y="2958590"/>
            <a:ext cx="394800" cy="6300"/>
          </a:xfrm>
          <a:prstGeom prst="straightConnector1">
            <a:avLst/>
          </a:prstGeom>
          <a:noFill/>
          <a:ln cap="flat" cmpd="sng" w="19050">
            <a:solidFill>
              <a:srgbClr val="695D46"/>
            </a:solidFill>
            <a:prstDash val="dash"/>
            <a:round/>
            <a:headEnd len="lg" w="lg" type="none"/>
            <a:tailEnd len="lg" w="lg" type="triangle"/>
          </a:ln>
        </p:spPr>
      </p:cxnSp>
      <p:cxnSp>
        <p:nvCxnSpPr>
          <p:cNvPr id="249" name="Shape 249"/>
          <p:cNvCxnSpPr/>
          <p:nvPr/>
        </p:nvCxnSpPr>
        <p:spPr>
          <a:xfrm>
            <a:off x="8832291" y="2983259"/>
            <a:ext cx="394800" cy="6300"/>
          </a:xfrm>
          <a:prstGeom prst="straightConnector1">
            <a:avLst/>
          </a:prstGeom>
          <a:noFill/>
          <a:ln cap="flat" cmpd="sng" w="19050">
            <a:solidFill>
              <a:srgbClr val="695D46"/>
            </a:solidFill>
            <a:prstDash val="dash"/>
            <a:round/>
            <a:headEnd len="lg" w="lg" type="none"/>
            <a:tailEnd len="lg" w="lg" type="triangle"/>
          </a:ln>
        </p:spPr>
      </p:cxnSp>
      <p:sp>
        <p:nvSpPr>
          <p:cNvPr id="250" name="Shape 250"/>
          <p:cNvSpPr/>
          <p:nvPr/>
        </p:nvSpPr>
        <p:spPr>
          <a:xfrm>
            <a:off x="131852" y="4633296"/>
            <a:ext cx="853200" cy="425700"/>
          </a:xfrm>
          <a:prstGeom prst="rect">
            <a:avLst/>
          </a:prstGeom>
          <a:solidFill>
            <a:srgbClr val="FFD966"/>
          </a:solidFill>
          <a:ln>
            <a:noFill/>
          </a:ln>
        </p:spPr>
        <p:txBody>
          <a:bodyPr anchorCtr="0" anchor="ctr" bIns="91425" lIns="91425" rIns="91425" wrap="square" tIns="91425">
            <a:noAutofit/>
          </a:bodyPr>
          <a:lstStyle/>
          <a:p>
            <a:pPr lvl="0">
              <a:spcBef>
                <a:spcPts val="0"/>
              </a:spcBef>
              <a:buNone/>
            </a:pPr>
            <a:r>
              <a:t/>
            </a:r>
            <a:endParaRPr/>
          </a:p>
        </p:txBody>
      </p:sp>
      <p:sp>
        <p:nvSpPr>
          <p:cNvPr id="251" name="Shape 251"/>
          <p:cNvSpPr/>
          <p:nvPr/>
        </p:nvSpPr>
        <p:spPr>
          <a:xfrm>
            <a:off x="131852" y="5264956"/>
            <a:ext cx="853200" cy="226800"/>
          </a:xfrm>
          <a:prstGeom prst="rect">
            <a:avLst/>
          </a:prstGeom>
          <a:solidFill>
            <a:srgbClr val="EA9999"/>
          </a:solidFill>
          <a:ln>
            <a:noFill/>
          </a:ln>
        </p:spPr>
        <p:txBody>
          <a:bodyPr anchorCtr="0" anchor="ctr" bIns="91425" lIns="91425" rIns="91425" wrap="square" tIns="91425">
            <a:noAutofit/>
          </a:bodyPr>
          <a:lstStyle/>
          <a:p>
            <a:pPr lvl="0">
              <a:spcBef>
                <a:spcPts val="0"/>
              </a:spcBef>
              <a:buNone/>
            </a:pPr>
            <a:r>
              <a:t/>
            </a:r>
            <a:endParaRPr/>
          </a:p>
        </p:txBody>
      </p:sp>
      <p:cxnSp>
        <p:nvCxnSpPr>
          <p:cNvPr id="252" name="Shape 252"/>
          <p:cNvCxnSpPr/>
          <p:nvPr/>
        </p:nvCxnSpPr>
        <p:spPr>
          <a:xfrm rot="10800000">
            <a:off x="558450" y="5084120"/>
            <a:ext cx="0" cy="156000"/>
          </a:xfrm>
          <a:prstGeom prst="straightConnector1">
            <a:avLst/>
          </a:prstGeom>
          <a:noFill/>
          <a:ln cap="flat" cmpd="sng" w="19050">
            <a:solidFill>
              <a:srgbClr val="695D46"/>
            </a:solidFill>
            <a:prstDash val="solid"/>
            <a:round/>
            <a:headEnd len="lg" w="lg" type="none"/>
            <a:tailEnd len="lg" w="lg" type="triangle"/>
          </a:ln>
        </p:spPr>
      </p:cxnSp>
      <p:cxnSp>
        <p:nvCxnSpPr>
          <p:cNvPr id="253" name="Shape 253"/>
          <p:cNvCxnSpPr/>
          <p:nvPr/>
        </p:nvCxnSpPr>
        <p:spPr>
          <a:xfrm>
            <a:off x="1056301" y="4846261"/>
            <a:ext cx="632700" cy="0"/>
          </a:xfrm>
          <a:prstGeom prst="straightConnector1">
            <a:avLst/>
          </a:prstGeom>
          <a:noFill/>
          <a:ln cap="flat" cmpd="sng" w="19050">
            <a:solidFill>
              <a:srgbClr val="695D46"/>
            </a:solidFill>
            <a:prstDash val="dash"/>
            <a:round/>
            <a:headEnd len="lg" w="lg" type="none"/>
            <a:tailEnd len="lg" w="lg" type="triangle"/>
          </a:ln>
        </p:spPr>
      </p:cxnSp>
      <p:sp>
        <p:nvSpPr>
          <p:cNvPr id="254" name="Shape 254"/>
          <p:cNvSpPr/>
          <p:nvPr/>
        </p:nvSpPr>
        <p:spPr>
          <a:xfrm>
            <a:off x="1760374" y="4633302"/>
            <a:ext cx="853200" cy="425700"/>
          </a:xfrm>
          <a:prstGeom prst="rect">
            <a:avLst/>
          </a:prstGeom>
          <a:solidFill>
            <a:srgbClr val="FFD966"/>
          </a:solidFill>
          <a:ln>
            <a:noFill/>
          </a:ln>
        </p:spPr>
        <p:txBody>
          <a:bodyPr anchorCtr="0" anchor="ctr" bIns="91425" lIns="91425" rIns="91425" wrap="square" tIns="91425">
            <a:noAutofit/>
          </a:bodyPr>
          <a:lstStyle/>
          <a:p>
            <a:pPr lvl="0">
              <a:spcBef>
                <a:spcPts val="0"/>
              </a:spcBef>
              <a:buNone/>
            </a:pPr>
            <a:r>
              <a:t/>
            </a:r>
            <a:endParaRPr/>
          </a:p>
        </p:txBody>
      </p:sp>
      <p:sp>
        <p:nvSpPr>
          <p:cNvPr id="255" name="Shape 255"/>
          <p:cNvSpPr/>
          <p:nvPr/>
        </p:nvSpPr>
        <p:spPr>
          <a:xfrm>
            <a:off x="1760374" y="5264961"/>
            <a:ext cx="853200" cy="226800"/>
          </a:xfrm>
          <a:prstGeom prst="rect">
            <a:avLst/>
          </a:prstGeom>
          <a:solidFill>
            <a:srgbClr val="EA9999"/>
          </a:solidFill>
          <a:ln>
            <a:noFill/>
          </a:ln>
        </p:spPr>
        <p:txBody>
          <a:bodyPr anchorCtr="0" anchor="ctr" bIns="91425" lIns="91425" rIns="91425" wrap="square" tIns="91425">
            <a:noAutofit/>
          </a:bodyPr>
          <a:lstStyle/>
          <a:p>
            <a:pPr lvl="0">
              <a:spcBef>
                <a:spcPts val="0"/>
              </a:spcBef>
              <a:buNone/>
            </a:pPr>
            <a:r>
              <a:t/>
            </a:r>
            <a:endParaRPr/>
          </a:p>
        </p:txBody>
      </p:sp>
      <p:cxnSp>
        <p:nvCxnSpPr>
          <p:cNvPr id="256" name="Shape 256"/>
          <p:cNvCxnSpPr/>
          <p:nvPr/>
        </p:nvCxnSpPr>
        <p:spPr>
          <a:xfrm rot="10800000">
            <a:off x="2186972" y="5084125"/>
            <a:ext cx="0" cy="156000"/>
          </a:xfrm>
          <a:prstGeom prst="straightConnector1">
            <a:avLst/>
          </a:prstGeom>
          <a:noFill/>
          <a:ln cap="flat" cmpd="sng" w="19050">
            <a:solidFill>
              <a:srgbClr val="695D46"/>
            </a:solidFill>
            <a:prstDash val="solid"/>
            <a:round/>
            <a:headEnd len="lg" w="lg" type="none"/>
            <a:tailEnd len="lg" w="lg" type="triangle"/>
          </a:ln>
        </p:spPr>
      </p:cxnSp>
      <p:cxnSp>
        <p:nvCxnSpPr>
          <p:cNvPr id="257" name="Shape 257"/>
          <p:cNvCxnSpPr/>
          <p:nvPr/>
        </p:nvCxnSpPr>
        <p:spPr>
          <a:xfrm>
            <a:off x="2684823" y="4846267"/>
            <a:ext cx="632700" cy="0"/>
          </a:xfrm>
          <a:prstGeom prst="straightConnector1">
            <a:avLst/>
          </a:prstGeom>
          <a:noFill/>
          <a:ln cap="flat" cmpd="sng" w="19050">
            <a:solidFill>
              <a:srgbClr val="695D46"/>
            </a:solidFill>
            <a:prstDash val="dash"/>
            <a:round/>
            <a:headEnd len="lg" w="lg" type="none"/>
            <a:tailEnd len="lg" w="lg" type="triangle"/>
          </a:ln>
        </p:spPr>
      </p:cxnSp>
      <p:sp>
        <p:nvSpPr>
          <p:cNvPr id="258" name="Shape 258"/>
          <p:cNvSpPr/>
          <p:nvPr/>
        </p:nvSpPr>
        <p:spPr>
          <a:xfrm>
            <a:off x="3317643" y="4633290"/>
            <a:ext cx="853200" cy="425700"/>
          </a:xfrm>
          <a:prstGeom prst="rect">
            <a:avLst/>
          </a:prstGeom>
          <a:solidFill>
            <a:srgbClr val="FFD966"/>
          </a:solidFill>
          <a:ln>
            <a:noFill/>
          </a:ln>
        </p:spPr>
        <p:txBody>
          <a:bodyPr anchorCtr="0" anchor="ctr" bIns="91425" lIns="91425" rIns="91425" wrap="square" tIns="91425">
            <a:noAutofit/>
          </a:bodyPr>
          <a:lstStyle/>
          <a:p>
            <a:pPr lvl="0">
              <a:spcBef>
                <a:spcPts val="0"/>
              </a:spcBef>
              <a:buNone/>
            </a:pPr>
            <a:r>
              <a:t/>
            </a:r>
            <a:endParaRPr/>
          </a:p>
        </p:txBody>
      </p:sp>
      <p:sp>
        <p:nvSpPr>
          <p:cNvPr id="259" name="Shape 259"/>
          <p:cNvSpPr/>
          <p:nvPr/>
        </p:nvSpPr>
        <p:spPr>
          <a:xfrm>
            <a:off x="3317643" y="5264950"/>
            <a:ext cx="853200" cy="226800"/>
          </a:xfrm>
          <a:prstGeom prst="rect">
            <a:avLst/>
          </a:prstGeom>
          <a:solidFill>
            <a:srgbClr val="EA9999"/>
          </a:solidFill>
          <a:ln>
            <a:noFill/>
          </a:ln>
        </p:spPr>
        <p:txBody>
          <a:bodyPr anchorCtr="0" anchor="ctr" bIns="91425" lIns="91425" rIns="91425" wrap="square" tIns="91425">
            <a:noAutofit/>
          </a:bodyPr>
          <a:lstStyle/>
          <a:p>
            <a:pPr lvl="0">
              <a:spcBef>
                <a:spcPts val="0"/>
              </a:spcBef>
              <a:buNone/>
            </a:pPr>
            <a:r>
              <a:t/>
            </a:r>
            <a:endParaRPr/>
          </a:p>
        </p:txBody>
      </p:sp>
      <p:cxnSp>
        <p:nvCxnSpPr>
          <p:cNvPr id="260" name="Shape 260"/>
          <p:cNvCxnSpPr/>
          <p:nvPr/>
        </p:nvCxnSpPr>
        <p:spPr>
          <a:xfrm rot="10800000">
            <a:off x="3744242" y="5084114"/>
            <a:ext cx="0" cy="156000"/>
          </a:xfrm>
          <a:prstGeom prst="straightConnector1">
            <a:avLst/>
          </a:prstGeom>
          <a:noFill/>
          <a:ln cap="flat" cmpd="sng" w="19050">
            <a:solidFill>
              <a:srgbClr val="695D46"/>
            </a:solidFill>
            <a:prstDash val="solid"/>
            <a:round/>
            <a:headEnd len="lg" w="lg" type="none"/>
            <a:tailEnd len="lg" w="lg" type="triangle"/>
          </a:ln>
        </p:spPr>
      </p:cxnSp>
      <p:sp>
        <p:nvSpPr>
          <p:cNvPr id="261" name="Shape 261"/>
          <p:cNvSpPr txBox="1"/>
          <p:nvPr/>
        </p:nvSpPr>
        <p:spPr>
          <a:xfrm>
            <a:off x="131850" y="5559400"/>
            <a:ext cx="853200" cy="156000"/>
          </a:xfrm>
          <a:prstGeom prst="rect">
            <a:avLst/>
          </a:prstGeom>
          <a:noFill/>
          <a:ln>
            <a:noFill/>
          </a:ln>
        </p:spPr>
        <p:txBody>
          <a:bodyPr anchorCtr="0" anchor="t" bIns="91425" lIns="91425" rIns="91425" wrap="square" tIns="91425">
            <a:noAutofit/>
          </a:bodyPr>
          <a:lstStyle/>
          <a:p>
            <a:pPr lvl="0" rtl="0">
              <a:spcBef>
                <a:spcPts val="0"/>
              </a:spcBef>
              <a:buNone/>
            </a:pPr>
            <a:r>
              <a:rPr lang="zh-TW"/>
              <a:t>“How’s”</a:t>
            </a:r>
          </a:p>
        </p:txBody>
      </p:sp>
      <p:sp>
        <p:nvSpPr>
          <p:cNvPr id="262" name="Shape 262"/>
          <p:cNvSpPr txBox="1"/>
          <p:nvPr/>
        </p:nvSpPr>
        <p:spPr>
          <a:xfrm>
            <a:off x="1760374" y="5559407"/>
            <a:ext cx="853200" cy="156000"/>
          </a:xfrm>
          <a:prstGeom prst="rect">
            <a:avLst/>
          </a:prstGeom>
          <a:noFill/>
          <a:ln>
            <a:noFill/>
          </a:ln>
        </p:spPr>
        <p:txBody>
          <a:bodyPr anchorCtr="0" anchor="t" bIns="91425" lIns="91425" rIns="91425" wrap="square" tIns="91425">
            <a:noAutofit/>
          </a:bodyPr>
          <a:lstStyle/>
          <a:p>
            <a:pPr lvl="0" rtl="0" algn="ctr">
              <a:spcBef>
                <a:spcPts val="0"/>
              </a:spcBef>
              <a:buNone/>
            </a:pPr>
            <a:r>
              <a:rPr lang="zh-TW"/>
              <a:t>“The”</a:t>
            </a:r>
          </a:p>
        </p:txBody>
      </p:sp>
      <p:sp>
        <p:nvSpPr>
          <p:cNvPr id="263" name="Shape 263"/>
          <p:cNvSpPr txBox="1"/>
          <p:nvPr/>
        </p:nvSpPr>
        <p:spPr>
          <a:xfrm>
            <a:off x="3252550" y="5601200"/>
            <a:ext cx="983400" cy="156000"/>
          </a:xfrm>
          <a:prstGeom prst="rect">
            <a:avLst/>
          </a:prstGeom>
          <a:noFill/>
          <a:ln>
            <a:noFill/>
          </a:ln>
        </p:spPr>
        <p:txBody>
          <a:bodyPr anchorCtr="0" anchor="t" bIns="91425" lIns="91425" rIns="91425" wrap="square" tIns="91425">
            <a:noAutofit/>
          </a:bodyPr>
          <a:lstStyle/>
          <a:p>
            <a:pPr lvl="0" rtl="0" algn="ctr">
              <a:spcBef>
                <a:spcPts val="0"/>
              </a:spcBef>
              <a:buNone/>
            </a:pPr>
            <a:r>
              <a:rPr lang="zh-TW"/>
              <a:t>“weather”</a:t>
            </a:r>
          </a:p>
        </p:txBody>
      </p:sp>
      <p:cxnSp>
        <p:nvCxnSpPr>
          <p:cNvPr id="264" name="Shape 264"/>
          <p:cNvCxnSpPr/>
          <p:nvPr/>
        </p:nvCxnSpPr>
        <p:spPr>
          <a:xfrm>
            <a:off x="4248491" y="4843134"/>
            <a:ext cx="394800" cy="6300"/>
          </a:xfrm>
          <a:prstGeom prst="straightConnector1">
            <a:avLst/>
          </a:prstGeom>
          <a:noFill/>
          <a:ln cap="flat" cmpd="sng" w="19050">
            <a:solidFill>
              <a:srgbClr val="695D46"/>
            </a:solidFill>
            <a:prstDash val="dash"/>
            <a:round/>
            <a:headEnd len="lg" w="lg" type="none"/>
            <a:tailEnd len="lg" w="lg" type="triangle"/>
          </a:ln>
        </p:spPr>
      </p:cxnSp>
      <p:cxnSp>
        <p:nvCxnSpPr>
          <p:cNvPr id="265" name="Shape 265"/>
          <p:cNvCxnSpPr/>
          <p:nvPr/>
        </p:nvCxnSpPr>
        <p:spPr>
          <a:xfrm flipH="1" rot="-5400000">
            <a:off x="2809100" y="3074513"/>
            <a:ext cx="1868100" cy="1659000"/>
          </a:xfrm>
          <a:prstGeom prst="curvedConnector3">
            <a:avLst>
              <a:gd fmla="val 50000" name="adj1"/>
            </a:avLst>
          </a:prstGeom>
          <a:noFill/>
          <a:ln cap="flat" cmpd="sng" w="19050">
            <a:solidFill>
              <a:schemeClr val="dk2"/>
            </a:solidFill>
            <a:prstDash val="dash"/>
            <a:round/>
            <a:headEnd len="lg" w="lg" type="none"/>
            <a:tailEnd len="lg" w="lg" type="none"/>
          </a:ln>
        </p:spPr>
      </p:cxn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9" name="Shape 269"/>
        <p:cNvGrpSpPr/>
        <p:nvPr/>
      </p:nvGrpSpPr>
      <p:grpSpPr>
        <a:xfrm>
          <a:off x="0" y="0"/>
          <a:ext cx="0" cy="0"/>
          <a:chOff x="0" y="0"/>
          <a:chExt cx="0" cy="0"/>
        </a:xfrm>
      </p:grpSpPr>
      <p:sp>
        <p:nvSpPr>
          <p:cNvPr id="270" name="Shape 270"/>
          <p:cNvSpPr txBox="1"/>
          <p:nvPr>
            <p:ph type="title"/>
          </p:nvPr>
        </p:nvSpPr>
        <p:spPr>
          <a:xfrm>
            <a:off x="311700" y="593367"/>
            <a:ext cx="8520600" cy="943200"/>
          </a:xfrm>
          <a:prstGeom prst="rect">
            <a:avLst/>
          </a:prstGeom>
        </p:spPr>
        <p:txBody>
          <a:bodyPr anchorCtr="0" anchor="t" bIns="91425" lIns="91425" rIns="91425" wrap="square" tIns="91425">
            <a:noAutofit/>
          </a:bodyPr>
          <a:lstStyle/>
          <a:p>
            <a:pPr lvl="0" rtl="0">
              <a:spcBef>
                <a:spcPts val="0"/>
              </a:spcBef>
              <a:buNone/>
            </a:pPr>
            <a:r>
              <a:rPr lang="zh-TW"/>
              <a:t>Seq2Seq for Text Generation</a:t>
            </a:r>
          </a:p>
        </p:txBody>
      </p:sp>
      <p:sp>
        <p:nvSpPr>
          <p:cNvPr id="271" name="Shape 271"/>
          <p:cNvSpPr txBox="1"/>
          <p:nvPr>
            <p:ph idx="1" type="body"/>
          </p:nvPr>
        </p:nvSpPr>
        <p:spPr>
          <a:xfrm>
            <a:off x="311700" y="1688416"/>
            <a:ext cx="8520600" cy="718500"/>
          </a:xfrm>
          <a:prstGeom prst="rect">
            <a:avLst/>
          </a:prstGeom>
        </p:spPr>
        <p:txBody>
          <a:bodyPr anchorCtr="0" anchor="t" bIns="91425" lIns="91425" rIns="91425" wrap="square" tIns="91425">
            <a:noAutofit/>
          </a:bodyPr>
          <a:lstStyle/>
          <a:p>
            <a:pPr indent="-381000" lvl="0" marL="457200" rtl="0">
              <a:spcBef>
                <a:spcPts val="0"/>
              </a:spcBef>
              <a:buClr>
                <a:srgbClr val="000000"/>
              </a:buClr>
              <a:buSzPct val="100000"/>
            </a:pPr>
            <a:r>
              <a:rPr lang="zh-TW" sz="2400">
                <a:solidFill>
                  <a:srgbClr val="000000"/>
                </a:solidFill>
              </a:rPr>
              <a:t>decoder</a:t>
            </a:r>
          </a:p>
        </p:txBody>
      </p:sp>
      <p:sp>
        <p:nvSpPr>
          <p:cNvPr id="272" name="Shape 272"/>
          <p:cNvSpPr/>
          <p:nvPr/>
        </p:nvSpPr>
        <p:spPr>
          <a:xfrm>
            <a:off x="509050" y="2862550"/>
            <a:ext cx="1256700" cy="502800"/>
          </a:xfrm>
          <a:prstGeom prst="rect">
            <a:avLst/>
          </a:prstGeom>
          <a:solidFill>
            <a:srgbClr val="A1E8D9"/>
          </a:solidFill>
          <a:ln>
            <a:noFill/>
          </a:ln>
        </p:spPr>
        <p:txBody>
          <a:bodyPr anchorCtr="0" anchor="ctr" bIns="91425" lIns="91425" rIns="91425" wrap="square" tIns="91425">
            <a:noAutofit/>
          </a:bodyPr>
          <a:lstStyle/>
          <a:p>
            <a:pPr lvl="0">
              <a:spcBef>
                <a:spcPts val="0"/>
              </a:spcBef>
              <a:buNone/>
            </a:pPr>
            <a:r>
              <a:t/>
            </a:r>
            <a:endParaRPr/>
          </a:p>
        </p:txBody>
      </p:sp>
      <p:sp>
        <p:nvSpPr>
          <p:cNvPr id="273" name="Shape 273"/>
          <p:cNvSpPr/>
          <p:nvPr/>
        </p:nvSpPr>
        <p:spPr>
          <a:xfrm>
            <a:off x="509050" y="3820963"/>
            <a:ext cx="1256700" cy="943200"/>
          </a:xfrm>
          <a:prstGeom prst="rect">
            <a:avLst/>
          </a:prstGeom>
          <a:solidFill>
            <a:srgbClr val="FFD966"/>
          </a:solidFill>
          <a:ln>
            <a:noFill/>
          </a:ln>
        </p:spPr>
        <p:txBody>
          <a:bodyPr anchorCtr="0" anchor="ctr" bIns="91425" lIns="91425" rIns="91425" wrap="square" tIns="91425">
            <a:noAutofit/>
          </a:bodyPr>
          <a:lstStyle/>
          <a:p>
            <a:pPr lvl="0">
              <a:spcBef>
                <a:spcPts val="0"/>
              </a:spcBef>
              <a:buNone/>
            </a:pPr>
            <a:r>
              <a:t/>
            </a:r>
            <a:endParaRPr/>
          </a:p>
        </p:txBody>
      </p:sp>
      <p:sp>
        <p:nvSpPr>
          <p:cNvPr id="274" name="Shape 274"/>
          <p:cNvSpPr/>
          <p:nvPr/>
        </p:nvSpPr>
        <p:spPr>
          <a:xfrm>
            <a:off x="509050" y="5219775"/>
            <a:ext cx="1256700" cy="502800"/>
          </a:xfrm>
          <a:prstGeom prst="rect">
            <a:avLst/>
          </a:prstGeom>
          <a:solidFill>
            <a:srgbClr val="EA9999"/>
          </a:solidFill>
          <a:ln>
            <a:noFill/>
          </a:ln>
        </p:spPr>
        <p:txBody>
          <a:bodyPr anchorCtr="0" anchor="ctr" bIns="91425" lIns="91425" rIns="91425" wrap="square" tIns="91425">
            <a:noAutofit/>
          </a:bodyPr>
          <a:lstStyle/>
          <a:p>
            <a:pPr lvl="0">
              <a:spcBef>
                <a:spcPts val="0"/>
              </a:spcBef>
              <a:buNone/>
            </a:pPr>
            <a:r>
              <a:t/>
            </a:r>
            <a:endParaRPr/>
          </a:p>
        </p:txBody>
      </p:sp>
      <p:cxnSp>
        <p:nvCxnSpPr>
          <p:cNvPr id="275" name="Shape 275"/>
          <p:cNvCxnSpPr/>
          <p:nvPr/>
        </p:nvCxnSpPr>
        <p:spPr>
          <a:xfrm rot="10800000">
            <a:off x="1137400" y="3420350"/>
            <a:ext cx="0" cy="345600"/>
          </a:xfrm>
          <a:prstGeom prst="straightConnector1">
            <a:avLst/>
          </a:prstGeom>
          <a:noFill/>
          <a:ln cap="flat" cmpd="sng" w="28575">
            <a:solidFill>
              <a:srgbClr val="695D46"/>
            </a:solidFill>
            <a:prstDash val="solid"/>
            <a:round/>
            <a:headEnd len="lg" w="lg" type="none"/>
            <a:tailEnd len="lg" w="lg" type="triangle"/>
          </a:ln>
        </p:spPr>
      </p:cxnSp>
      <p:cxnSp>
        <p:nvCxnSpPr>
          <p:cNvPr id="276" name="Shape 276"/>
          <p:cNvCxnSpPr/>
          <p:nvPr/>
        </p:nvCxnSpPr>
        <p:spPr>
          <a:xfrm rot="10800000">
            <a:off x="1137400" y="4819175"/>
            <a:ext cx="0" cy="345600"/>
          </a:xfrm>
          <a:prstGeom prst="straightConnector1">
            <a:avLst/>
          </a:prstGeom>
          <a:noFill/>
          <a:ln cap="flat" cmpd="sng" w="28575">
            <a:solidFill>
              <a:srgbClr val="695D46"/>
            </a:solidFill>
            <a:prstDash val="solid"/>
            <a:round/>
            <a:headEnd len="lg" w="lg" type="none"/>
            <a:tailEnd len="lg" w="lg" type="triangle"/>
          </a:ln>
        </p:spPr>
      </p:cxnSp>
      <p:cxnSp>
        <p:nvCxnSpPr>
          <p:cNvPr id="277" name="Shape 277"/>
          <p:cNvCxnSpPr/>
          <p:nvPr/>
        </p:nvCxnSpPr>
        <p:spPr>
          <a:xfrm>
            <a:off x="1870700" y="4292575"/>
            <a:ext cx="932100" cy="0"/>
          </a:xfrm>
          <a:prstGeom prst="straightConnector1">
            <a:avLst/>
          </a:prstGeom>
          <a:noFill/>
          <a:ln cap="flat" cmpd="sng" w="28575">
            <a:solidFill>
              <a:srgbClr val="695D46"/>
            </a:solidFill>
            <a:prstDash val="dash"/>
            <a:round/>
            <a:headEnd len="lg" w="lg" type="none"/>
            <a:tailEnd len="lg" w="lg" type="triangle"/>
          </a:ln>
        </p:spPr>
      </p:cxnSp>
      <p:sp>
        <p:nvSpPr>
          <p:cNvPr id="278" name="Shape 278"/>
          <p:cNvSpPr/>
          <p:nvPr/>
        </p:nvSpPr>
        <p:spPr>
          <a:xfrm>
            <a:off x="2907750" y="2862563"/>
            <a:ext cx="1256700" cy="502800"/>
          </a:xfrm>
          <a:prstGeom prst="rect">
            <a:avLst/>
          </a:prstGeom>
          <a:solidFill>
            <a:srgbClr val="A1E8D9"/>
          </a:solidFill>
          <a:ln>
            <a:noFill/>
          </a:ln>
        </p:spPr>
        <p:txBody>
          <a:bodyPr anchorCtr="0" anchor="ctr" bIns="91425" lIns="91425" rIns="91425" wrap="square" tIns="91425">
            <a:noAutofit/>
          </a:bodyPr>
          <a:lstStyle/>
          <a:p>
            <a:pPr lvl="0">
              <a:spcBef>
                <a:spcPts val="0"/>
              </a:spcBef>
              <a:buNone/>
            </a:pPr>
            <a:r>
              <a:t/>
            </a:r>
            <a:endParaRPr/>
          </a:p>
        </p:txBody>
      </p:sp>
      <p:sp>
        <p:nvSpPr>
          <p:cNvPr id="279" name="Shape 279"/>
          <p:cNvSpPr/>
          <p:nvPr/>
        </p:nvSpPr>
        <p:spPr>
          <a:xfrm>
            <a:off x="2907750" y="3820975"/>
            <a:ext cx="1256700" cy="943200"/>
          </a:xfrm>
          <a:prstGeom prst="rect">
            <a:avLst/>
          </a:prstGeom>
          <a:solidFill>
            <a:srgbClr val="FFD966"/>
          </a:solidFill>
          <a:ln>
            <a:noFill/>
          </a:ln>
        </p:spPr>
        <p:txBody>
          <a:bodyPr anchorCtr="0" anchor="ctr" bIns="91425" lIns="91425" rIns="91425" wrap="square" tIns="91425">
            <a:noAutofit/>
          </a:bodyPr>
          <a:lstStyle/>
          <a:p>
            <a:pPr lvl="0">
              <a:spcBef>
                <a:spcPts val="0"/>
              </a:spcBef>
              <a:buNone/>
            </a:pPr>
            <a:r>
              <a:t/>
            </a:r>
            <a:endParaRPr/>
          </a:p>
        </p:txBody>
      </p:sp>
      <p:sp>
        <p:nvSpPr>
          <p:cNvPr id="280" name="Shape 280"/>
          <p:cNvSpPr/>
          <p:nvPr/>
        </p:nvSpPr>
        <p:spPr>
          <a:xfrm>
            <a:off x="2907750" y="5219788"/>
            <a:ext cx="1256700" cy="502800"/>
          </a:xfrm>
          <a:prstGeom prst="rect">
            <a:avLst/>
          </a:prstGeom>
          <a:solidFill>
            <a:srgbClr val="EA9999"/>
          </a:solidFill>
          <a:ln>
            <a:noFill/>
          </a:ln>
        </p:spPr>
        <p:txBody>
          <a:bodyPr anchorCtr="0" anchor="ctr" bIns="91425" lIns="91425" rIns="91425" wrap="square" tIns="91425">
            <a:noAutofit/>
          </a:bodyPr>
          <a:lstStyle/>
          <a:p>
            <a:pPr lvl="0">
              <a:spcBef>
                <a:spcPts val="0"/>
              </a:spcBef>
              <a:buNone/>
            </a:pPr>
            <a:r>
              <a:t/>
            </a:r>
            <a:endParaRPr/>
          </a:p>
        </p:txBody>
      </p:sp>
      <p:cxnSp>
        <p:nvCxnSpPr>
          <p:cNvPr id="281" name="Shape 281"/>
          <p:cNvCxnSpPr/>
          <p:nvPr/>
        </p:nvCxnSpPr>
        <p:spPr>
          <a:xfrm rot="10800000">
            <a:off x="3536100" y="3420363"/>
            <a:ext cx="0" cy="345600"/>
          </a:xfrm>
          <a:prstGeom prst="straightConnector1">
            <a:avLst/>
          </a:prstGeom>
          <a:noFill/>
          <a:ln cap="flat" cmpd="sng" w="28575">
            <a:solidFill>
              <a:srgbClr val="695D46"/>
            </a:solidFill>
            <a:prstDash val="solid"/>
            <a:round/>
            <a:headEnd len="lg" w="lg" type="none"/>
            <a:tailEnd len="lg" w="lg" type="triangle"/>
          </a:ln>
        </p:spPr>
      </p:cxnSp>
      <p:cxnSp>
        <p:nvCxnSpPr>
          <p:cNvPr id="282" name="Shape 282"/>
          <p:cNvCxnSpPr/>
          <p:nvPr/>
        </p:nvCxnSpPr>
        <p:spPr>
          <a:xfrm rot="10800000">
            <a:off x="3536100" y="4819188"/>
            <a:ext cx="0" cy="345600"/>
          </a:xfrm>
          <a:prstGeom prst="straightConnector1">
            <a:avLst/>
          </a:prstGeom>
          <a:noFill/>
          <a:ln cap="flat" cmpd="sng" w="28575">
            <a:solidFill>
              <a:srgbClr val="695D46"/>
            </a:solidFill>
            <a:prstDash val="solid"/>
            <a:round/>
            <a:headEnd len="lg" w="lg" type="none"/>
            <a:tailEnd len="lg" w="lg" type="triangle"/>
          </a:ln>
        </p:spPr>
      </p:cxnSp>
      <p:cxnSp>
        <p:nvCxnSpPr>
          <p:cNvPr id="283" name="Shape 283"/>
          <p:cNvCxnSpPr/>
          <p:nvPr/>
        </p:nvCxnSpPr>
        <p:spPr>
          <a:xfrm>
            <a:off x="4269400" y="4292588"/>
            <a:ext cx="932100" cy="0"/>
          </a:xfrm>
          <a:prstGeom prst="straightConnector1">
            <a:avLst/>
          </a:prstGeom>
          <a:noFill/>
          <a:ln cap="flat" cmpd="sng" w="28575">
            <a:solidFill>
              <a:srgbClr val="695D46"/>
            </a:solidFill>
            <a:prstDash val="dash"/>
            <a:round/>
            <a:headEnd len="lg" w="lg" type="none"/>
            <a:tailEnd len="lg" w="lg" type="triangle"/>
          </a:ln>
        </p:spPr>
      </p:cxnSp>
      <p:sp>
        <p:nvSpPr>
          <p:cNvPr id="284" name="Shape 284"/>
          <p:cNvSpPr/>
          <p:nvPr/>
        </p:nvSpPr>
        <p:spPr>
          <a:xfrm>
            <a:off x="5201500" y="2862538"/>
            <a:ext cx="1256700" cy="502800"/>
          </a:xfrm>
          <a:prstGeom prst="rect">
            <a:avLst/>
          </a:prstGeom>
          <a:solidFill>
            <a:srgbClr val="A1E8D9"/>
          </a:solidFill>
          <a:ln>
            <a:noFill/>
          </a:ln>
        </p:spPr>
        <p:txBody>
          <a:bodyPr anchorCtr="0" anchor="ctr" bIns="91425" lIns="91425" rIns="91425" wrap="square" tIns="91425">
            <a:noAutofit/>
          </a:bodyPr>
          <a:lstStyle/>
          <a:p>
            <a:pPr lvl="0">
              <a:spcBef>
                <a:spcPts val="0"/>
              </a:spcBef>
              <a:buNone/>
            </a:pPr>
            <a:r>
              <a:t/>
            </a:r>
            <a:endParaRPr/>
          </a:p>
        </p:txBody>
      </p:sp>
      <p:sp>
        <p:nvSpPr>
          <p:cNvPr id="285" name="Shape 285"/>
          <p:cNvSpPr/>
          <p:nvPr/>
        </p:nvSpPr>
        <p:spPr>
          <a:xfrm>
            <a:off x="5201500" y="3820950"/>
            <a:ext cx="1256700" cy="943200"/>
          </a:xfrm>
          <a:prstGeom prst="rect">
            <a:avLst/>
          </a:prstGeom>
          <a:solidFill>
            <a:srgbClr val="FFD966"/>
          </a:solidFill>
          <a:ln>
            <a:noFill/>
          </a:ln>
        </p:spPr>
        <p:txBody>
          <a:bodyPr anchorCtr="0" anchor="ctr" bIns="91425" lIns="91425" rIns="91425" wrap="square" tIns="91425">
            <a:noAutofit/>
          </a:bodyPr>
          <a:lstStyle/>
          <a:p>
            <a:pPr lvl="0">
              <a:spcBef>
                <a:spcPts val="0"/>
              </a:spcBef>
              <a:buNone/>
            </a:pPr>
            <a:r>
              <a:t/>
            </a:r>
            <a:endParaRPr/>
          </a:p>
        </p:txBody>
      </p:sp>
      <p:sp>
        <p:nvSpPr>
          <p:cNvPr id="286" name="Shape 286"/>
          <p:cNvSpPr/>
          <p:nvPr/>
        </p:nvSpPr>
        <p:spPr>
          <a:xfrm>
            <a:off x="5201500" y="5219763"/>
            <a:ext cx="1256700" cy="502800"/>
          </a:xfrm>
          <a:prstGeom prst="rect">
            <a:avLst/>
          </a:prstGeom>
          <a:solidFill>
            <a:srgbClr val="EA9999"/>
          </a:solidFill>
          <a:ln>
            <a:noFill/>
          </a:ln>
        </p:spPr>
        <p:txBody>
          <a:bodyPr anchorCtr="0" anchor="ctr" bIns="91425" lIns="91425" rIns="91425" wrap="square" tIns="91425">
            <a:noAutofit/>
          </a:bodyPr>
          <a:lstStyle/>
          <a:p>
            <a:pPr lvl="0">
              <a:spcBef>
                <a:spcPts val="0"/>
              </a:spcBef>
              <a:buNone/>
            </a:pPr>
            <a:r>
              <a:t/>
            </a:r>
            <a:endParaRPr/>
          </a:p>
        </p:txBody>
      </p:sp>
      <p:cxnSp>
        <p:nvCxnSpPr>
          <p:cNvPr id="287" name="Shape 287"/>
          <p:cNvCxnSpPr/>
          <p:nvPr/>
        </p:nvCxnSpPr>
        <p:spPr>
          <a:xfrm rot="10800000">
            <a:off x="5829850" y="3420338"/>
            <a:ext cx="0" cy="345600"/>
          </a:xfrm>
          <a:prstGeom prst="straightConnector1">
            <a:avLst/>
          </a:prstGeom>
          <a:noFill/>
          <a:ln cap="flat" cmpd="sng" w="28575">
            <a:solidFill>
              <a:srgbClr val="695D46"/>
            </a:solidFill>
            <a:prstDash val="solid"/>
            <a:round/>
            <a:headEnd len="lg" w="lg" type="none"/>
            <a:tailEnd len="lg" w="lg" type="triangle"/>
          </a:ln>
        </p:spPr>
      </p:cxnSp>
      <p:cxnSp>
        <p:nvCxnSpPr>
          <p:cNvPr id="288" name="Shape 288"/>
          <p:cNvCxnSpPr/>
          <p:nvPr/>
        </p:nvCxnSpPr>
        <p:spPr>
          <a:xfrm rot="10800000">
            <a:off x="5829850" y="4819163"/>
            <a:ext cx="0" cy="345600"/>
          </a:xfrm>
          <a:prstGeom prst="straightConnector1">
            <a:avLst/>
          </a:prstGeom>
          <a:noFill/>
          <a:ln cap="flat" cmpd="sng" w="28575">
            <a:solidFill>
              <a:srgbClr val="695D46"/>
            </a:solidFill>
            <a:prstDash val="solid"/>
            <a:round/>
            <a:headEnd len="lg" w="lg" type="none"/>
            <a:tailEnd len="lg" w="lg" type="triangle"/>
          </a:ln>
        </p:spPr>
      </p:cxnSp>
      <p:sp>
        <p:nvSpPr>
          <p:cNvPr id="289" name="Shape 289"/>
          <p:cNvSpPr txBox="1"/>
          <p:nvPr/>
        </p:nvSpPr>
        <p:spPr>
          <a:xfrm>
            <a:off x="749800" y="5844600"/>
            <a:ext cx="775200" cy="345600"/>
          </a:xfrm>
          <a:prstGeom prst="rect">
            <a:avLst/>
          </a:prstGeom>
          <a:noFill/>
          <a:ln>
            <a:noFill/>
          </a:ln>
        </p:spPr>
        <p:txBody>
          <a:bodyPr anchorCtr="0" anchor="t" bIns="91425" lIns="91425" rIns="91425" wrap="square" tIns="91425">
            <a:noAutofit/>
          </a:bodyPr>
          <a:lstStyle/>
          <a:p>
            <a:pPr lvl="0" rtl="0">
              <a:spcBef>
                <a:spcPts val="0"/>
              </a:spcBef>
              <a:buNone/>
            </a:pPr>
            <a:r>
              <a:rPr lang="zh-TW"/>
              <a:t>(Start)</a:t>
            </a:r>
          </a:p>
        </p:txBody>
      </p:sp>
      <p:sp>
        <p:nvSpPr>
          <p:cNvPr id="290" name="Shape 290"/>
          <p:cNvSpPr txBox="1"/>
          <p:nvPr/>
        </p:nvSpPr>
        <p:spPr>
          <a:xfrm>
            <a:off x="2907750" y="5871838"/>
            <a:ext cx="1256700" cy="345600"/>
          </a:xfrm>
          <a:prstGeom prst="rect">
            <a:avLst/>
          </a:prstGeom>
          <a:noFill/>
          <a:ln>
            <a:noFill/>
          </a:ln>
        </p:spPr>
        <p:txBody>
          <a:bodyPr anchorCtr="0" anchor="t" bIns="91425" lIns="91425" rIns="91425" wrap="square" tIns="91425">
            <a:noAutofit/>
          </a:bodyPr>
          <a:lstStyle/>
          <a:p>
            <a:pPr lvl="0" rtl="0" algn="ctr">
              <a:spcBef>
                <a:spcPts val="0"/>
              </a:spcBef>
              <a:buNone/>
            </a:pPr>
            <a:r>
              <a:rPr lang="zh-TW"/>
              <a:t>“Today”</a:t>
            </a:r>
          </a:p>
        </p:txBody>
      </p:sp>
      <p:sp>
        <p:nvSpPr>
          <p:cNvPr id="291" name="Shape 291"/>
          <p:cNvSpPr txBox="1"/>
          <p:nvPr/>
        </p:nvSpPr>
        <p:spPr>
          <a:xfrm>
            <a:off x="5201500" y="5871838"/>
            <a:ext cx="1256700" cy="345600"/>
          </a:xfrm>
          <a:prstGeom prst="rect">
            <a:avLst/>
          </a:prstGeom>
          <a:noFill/>
          <a:ln>
            <a:noFill/>
          </a:ln>
        </p:spPr>
        <p:txBody>
          <a:bodyPr anchorCtr="0" anchor="t" bIns="91425" lIns="91425" rIns="91425" wrap="square" tIns="91425">
            <a:noAutofit/>
          </a:bodyPr>
          <a:lstStyle/>
          <a:p>
            <a:pPr lvl="0" rtl="0" algn="ctr">
              <a:spcBef>
                <a:spcPts val="0"/>
              </a:spcBef>
              <a:buNone/>
            </a:pPr>
            <a:r>
              <a:rPr lang="zh-TW"/>
              <a:t>“is”</a:t>
            </a:r>
          </a:p>
        </p:txBody>
      </p:sp>
      <p:sp>
        <p:nvSpPr>
          <p:cNvPr id="292" name="Shape 292"/>
          <p:cNvSpPr/>
          <p:nvPr/>
        </p:nvSpPr>
        <p:spPr>
          <a:xfrm>
            <a:off x="7378250" y="2917525"/>
            <a:ext cx="1256700" cy="502800"/>
          </a:xfrm>
          <a:prstGeom prst="rect">
            <a:avLst/>
          </a:prstGeom>
          <a:solidFill>
            <a:srgbClr val="A1E8D9"/>
          </a:solidFill>
          <a:ln>
            <a:noFill/>
          </a:ln>
        </p:spPr>
        <p:txBody>
          <a:bodyPr anchorCtr="0" anchor="ctr" bIns="91425" lIns="91425" rIns="91425" wrap="square" tIns="91425">
            <a:noAutofit/>
          </a:bodyPr>
          <a:lstStyle/>
          <a:p>
            <a:pPr lvl="0">
              <a:spcBef>
                <a:spcPts val="0"/>
              </a:spcBef>
              <a:buNone/>
            </a:pPr>
            <a:r>
              <a:t/>
            </a:r>
            <a:endParaRPr/>
          </a:p>
        </p:txBody>
      </p:sp>
      <p:sp>
        <p:nvSpPr>
          <p:cNvPr id="293" name="Shape 293"/>
          <p:cNvSpPr/>
          <p:nvPr/>
        </p:nvSpPr>
        <p:spPr>
          <a:xfrm>
            <a:off x="7378250" y="3875938"/>
            <a:ext cx="1256700" cy="943200"/>
          </a:xfrm>
          <a:prstGeom prst="rect">
            <a:avLst/>
          </a:prstGeom>
          <a:solidFill>
            <a:srgbClr val="FFD966"/>
          </a:solidFill>
          <a:ln>
            <a:noFill/>
          </a:ln>
        </p:spPr>
        <p:txBody>
          <a:bodyPr anchorCtr="0" anchor="ctr" bIns="91425" lIns="91425" rIns="91425" wrap="square" tIns="91425">
            <a:noAutofit/>
          </a:bodyPr>
          <a:lstStyle/>
          <a:p>
            <a:pPr lvl="0">
              <a:spcBef>
                <a:spcPts val="0"/>
              </a:spcBef>
              <a:buNone/>
            </a:pPr>
            <a:r>
              <a:t/>
            </a:r>
            <a:endParaRPr/>
          </a:p>
        </p:txBody>
      </p:sp>
      <p:sp>
        <p:nvSpPr>
          <p:cNvPr id="294" name="Shape 294"/>
          <p:cNvSpPr/>
          <p:nvPr/>
        </p:nvSpPr>
        <p:spPr>
          <a:xfrm>
            <a:off x="7378250" y="5274750"/>
            <a:ext cx="1256700" cy="502800"/>
          </a:xfrm>
          <a:prstGeom prst="rect">
            <a:avLst/>
          </a:prstGeom>
          <a:solidFill>
            <a:srgbClr val="EA9999"/>
          </a:solidFill>
          <a:ln>
            <a:noFill/>
          </a:ln>
        </p:spPr>
        <p:txBody>
          <a:bodyPr anchorCtr="0" anchor="ctr" bIns="91425" lIns="91425" rIns="91425" wrap="square" tIns="91425">
            <a:noAutofit/>
          </a:bodyPr>
          <a:lstStyle/>
          <a:p>
            <a:pPr lvl="0">
              <a:spcBef>
                <a:spcPts val="0"/>
              </a:spcBef>
              <a:buNone/>
            </a:pPr>
            <a:r>
              <a:t/>
            </a:r>
            <a:endParaRPr/>
          </a:p>
        </p:txBody>
      </p:sp>
      <p:cxnSp>
        <p:nvCxnSpPr>
          <p:cNvPr id="295" name="Shape 295"/>
          <p:cNvCxnSpPr/>
          <p:nvPr/>
        </p:nvCxnSpPr>
        <p:spPr>
          <a:xfrm rot="10800000">
            <a:off x="8006600" y="3475325"/>
            <a:ext cx="0" cy="345600"/>
          </a:xfrm>
          <a:prstGeom prst="straightConnector1">
            <a:avLst/>
          </a:prstGeom>
          <a:noFill/>
          <a:ln cap="flat" cmpd="sng" w="28575">
            <a:solidFill>
              <a:srgbClr val="695D46"/>
            </a:solidFill>
            <a:prstDash val="solid"/>
            <a:round/>
            <a:headEnd len="lg" w="lg" type="none"/>
            <a:tailEnd len="lg" w="lg" type="triangle"/>
          </a:ln>
        </p:spPr>
      </p:cxnSp>
      <p:cxnSp>
        <p:nvCxnSpPr>
          <p:cNvPr id="296" name="Shape 296"/>
          <p:cNvCxnSpPr/>
          <p:nvPr/>
        </p:nvCxnSpPr>
        <p:spPr>
          <a:xfrm rot="10800000">
            <a:off x="8006600" y="4874150"/>
            <a:ext cx="0" cy="345600"/>
          </a:xfrm>
          <a:prstGeom prst="straightConnector1">
            <a:avLst/>
          </a:prstGeom>
          <a:noFill/>
          <a:ln cap="flat" cmpd="sng" w="28575">
            <a:solidFill>
              <a:srgbClr val="695D46"/>
            </a:solidFill>
            <a:prstDash val="solid"/>
            <a:round/>
            <a:headEnd len="lg" w="lg" type="none"/>
            <a:tailEnd len="lg" w="lg" type="triangle"/>
          </a:ln>
        </p:spPr>
      </p:cxnSp>
      <p:cxnSp>
        <p:nvCxnSpPr>
          <p:cNvPr id="297" name="Shape 297"/>
          <p:cNvCxnSpPr/>
          <p:nvPr/>
        </p:nvCxnSpPr>
        <p:spPr>
          <a:xfrm>
            <a:off x="6572575" y="4285650"/>
            <a:ext cx="581700" cy="13800"/>
          </a:xfrm>
          <a:prstGeom prst="straightConnector1">
            <a:avLst/>
          </a:prstGeom>
          <a:noFill/>
          <a:ln cap="flat" cmpd="sng" w="28575">
            <a:solidFill>
              <a:srgbClr val="695D46"/>
            </a:solidFill>
            <a:prstDash val="dash"/>
            <a:round/>
            <a:headEnd len="lg" w="lg" type="none"/>
            <a:tailEnd len="lg" w="lg" type="triangle"/>
          </a:ln>
        </p:spPr>
      </p:cxnSp>
      <p:sp>
        <p:nvSpPr>
          <p:cNvPr id="298" name="Shape 298"/>
          <p:cNvSpPr txBox="1"/>
          <p:nvPr/>
        </p:nvSpPr>
        <p:spPr>
          <a:xfrm>
            <a:off x="7378250" y="5926800"/>
            <a:ext cx="1256700" cy="345600"/>
          </a:xfrm>
          <a:prstGeom prst="rect">
            <a:avLst/>
          </a:prstGeom>
          <a:noFill/>
          <a:ln>
            <a:noFill/>
          </a:ln>
        </p:spPr>
        <p:txBody>
          <a:bodyPr anchorCtr="0" anchor="t" bIns="91425" lIns="91425" rIns="91425" wrap="square" tIns="91425">
            <a:noAutofit/>
          </a:bodyPr>
          <a:lstStyle/>
          <a:p>
            <a:pPr lvl="0" rtl="0" algn="ctr">
              <a:spcBef>
                <a:spcPts val="0"/>
              </a:spcBef>
              <a:buNone/>
            </a:pPr>
            <a:r>
              <a:rPr lang="zh-TW"/>
              <a:t>“very”</a:t>
            </a:r>
          </a:p>
        </p:txBody>
      </p:sp>
      <p:sp>
        <p:nvSpPr>
          <p:cNvPr id="299" name="Shape 299"/>
          <p:cNvSpPr txBox="1"/>
          <p:nvPr/>
        </p:nvSpPr>
        <p:spPr>
          <a:xfrm>
            <a:off x="509050" y="2275475"/>
            <a:ext cx="1256700" cy="345600"/>
          </a:xfrm>
          <a:prstGeom prst="rect">
            <a:avLst/>
          </a:prstGeom>
          <a:noFill/>
          <a:ln>
            <a:noFill/>
          </a:ln>
        </p:spPr>
        <p:txBody>
          <a:bodyPr anchorCtr="0" anchor="t" bIns="91425" lIns="91425" rIns="91425" wrap="square" tIns="91425">
            <a:noAutofit/>
          </a:bodyPr>
          <a:lstStyle/>
          <a:p>
            <a:pPr lvl="0" rtl="0" algn="ctr">
              <a:spcBef>
                <a:spcPts val="0"/>
              </a:spcBef>
              <a:buNone/>
            </a:pPr>
            <a:r>
              <a:rPr lang="zh-TW"/>
              <a:t>“Today”</a:t>
            </a:r>
          </a:p>
        </p:txBody>
      </p:sp>
      <p:sp>
        <p:nvSpPr>
          <p:cNvPr id="300" name="Shape 300"/>
          <p:cNvSpPr txBox="1"/>
          <p:nvPr/>
        </p:nvSpPr>
        <p:spPr>
          <a:xfrm>
            <a:off x="2907750" y="2275488"/>
            <a:ext cx="1256700" cy="345600"/>
          </a:xfrm>
          <a:prstGeom prst="rect">
            <a:avLst/>
          </a:prstGeom>
          <a:noFill/>
          <a:ln>
            <a:noFill/>
          </a:ln>
        </p:spPr>
        <p:txBody>
          <a:bodyPr anchorCtr="0" anchor="t" bIns="91425" lIns="91425" rIns="91425" wrap="square" tIns="91425">
            <a:noAutofit/>
          </a:bodyPr>
          <a:lstStyle/>
          <a:p>
            <a:pPr lvl="0" rtl="0" algn="ctr">
              <a:spcBef>
                <a:spcPts val="0"/>
              </a:spcBef>
              <a:buNone/>
            </a:pPr>
            <a:r>
              <a:rPr lang="zh-TW"/>
              <a:t>“is”</a:t>
            </a:r>
          </a:p>
        </p:txBody>
      </p:sp>
      <p:sp>
        <p:nvSpPr>
          <p:cNvPr id="301" name="Shape 301"/>
          <p:cNvSpPr txBox="1"/>
          <p:nvPr/>
        </p:nvSpPr>
        <p:spPr>
          <a:xfrm>
            <a:off x="5201500" y="2275488"/>
            <a:ext cx="1256700" cy="345600"/>
          </a:xfrm>
          <a:prstGeom prst="rect">
            <a:avLst/>
          </a:prstGeom>
          <a:noFill/>
          <a:ln>
            <a:noFill/>
          </a:ln>
        </p:spPr>
        <p:txBody>
          <a:bodyPr anchorCtr="0" anchor="t" bIns="91425" lIns="91425" rIns="91425" wrap="square" tIns="91425">
            <a:noAutofit/>
          </a:bodyPr>
          <a:lstStyle/>
          <a:p>
            <a:pPr lvl="0" rtl="0" algn="ctr">
              <a:spcBef>
                <a:spcPts val="0"/>
              </a:spcBef>
              <a:buNone/>
            </a:pPr>
            <a:r>
              <a:rPr lang="zh-TW"/>
              <a:t>“very”</a:t>
            </a:r>
          </a:p>
        </p:txBody>
      </p:sp>
      <p:sp>
        <p:nvSpPr>
          <p:cNvPr id="302" name="Shape 302"/>
          <p:cNvSpPr txBox="1"/>
          <p:nvPr/>
        </p:nvSpPr>
        <p:spPr>
          <a:xfrm>
            <a:off x="7378250" y="2302975"/>
            <a:ext cx="1256700" cy="345600"/>
          </a:xfrm>
          <a:prstGeom prst="rect">
            <a:avLst/>
          </a:prstGeom>
          <a:noFill/>
          <a:ln>
            <a:noFill/>
          </a:ln>
        </p:spPr>
        <p:txBody>
          <a:bodyPr anchorCtr="0" anchor="t" bIns="91425" lIns="91425" rIns="91425" wrap="square" tIns="91425">
            <a:noAutofit/>
          </a:bodyPr>
          <a:lstStyle/>
          <a:p>
            <a:pPr lvl="0" rtl="0" algn="ctr">
              <a:spcBef>
                <a:spcPts val="0"/>
              </a:spcBef>
              <a:buNone/>
            </a:pPr>
            <a:r>
              <a:rPr lang="zh-TW"/>
              <a:t>“hot”</a:t>
            </a:r>
          </a:p>
        </p:txBody>
      </p:sp>
      <p:cxnSp>
        <p:nvCxnSpPr>
          <p:cNvPr id="303" name="Shape 303"/>
          <p:cNvCxnSpPr/>
          <p:nvPr/>
        </p:nvCxnSpPr>
        <p:spPr>
          <a:xfrm>
            <a:off x="-72650" y="4285663"/>
            <a:ext cx="581700" cy="13800"/>
          </a:xfrm>
          <a:prstGeom prst="straightConnector1">
            <a:avLst/>
          </a:prstGeom>
          <a:noFill/>
          <a:ln cap="flat" cmpd="sng" w="28575">
            <a:solidFill>
              <a:srgbClr val="695D46"/>
            </a:solidFill>
            <a:prstDash val="dash"/>
            <a:round/>
            <a:headEnd len="lg" w="lg" type="none"/>
            <a:tailEnd len="lg" w="lg" type="triangle"/>
          </a:ln>
        </p:spPr>
      </p:cxnSp>
      <p:cxnSp>
        <p:nvCxnSpPr>
          <p:cNvPr id="304" name="Shape 304"/>
          <p:cNvCxnSpPr/>
          <p:nvPr/>
        </p:nvCxnSpPr>
        <p:spPr>
          <a:xfrm>
            <a:off x="8701225" y="4340638"/>
            <a:ext cx="581700" cy="13800"/>
          </a:xfrm>
          <a:prstGeom prst="straightConnector1">
            <a:avLst/>
          </a:prstGeom>
          <a:noFill/>
          <a:ln cap="flat" cmpd="sng" w="28575">
            <a:solidFill>
              <a:srgbClr val="695D46"/>
            </a:solidFill>
            <a:prstDash val="dash"/>
            <a:round/>
            <a:headEnd len="lg" w="lg" type="none"/>
            <a:tailEnd len="lg" w="lg" type="triangle"/>
          </a:ln>
        </p:spPr>
      </p:cxn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8" name="Shape 308"/>
        <p:cNvGrpSpPr/>
        <p:nvPr/>
      </p:nvGrpSpPr>
      <p:grpSpPr>
        <a:xfrm>
          <a:off x="0" y="0"/>
          <a:ext cx="0" cy="0"/>
          <a:chOff x="0" y="0"/>
          <a:chExt cx="0" cy="0"/>
        </a:xfrm>
      </p:grpSpPr>
      <p:sp>
        <p:nvSpPr>
          <p:cNvPr id="309" name="Shape 309"/>
          <p:cNvSpPr txBox="1"/>
          <p:nvPr>
            <p:ph type="title"/>
          </p:nvPr>
        </p:nvSpPr>
        <p:spPr>
          <a:xfrm>
            <a:off x="311700" y="593367"/>
            <a:ext cx="8520600" cy="943200"/>
          </a:xfrm>
          <a:prstGeom prst="rect">
            <a:avLst/>
          </a:prstGeom>
        </p:spPr>
        <p:txBody>
          <a:bodyPr anchorCtr="0" anchor="t" bIns="91425" lIns="91425" rIns="91425" wrap="square" tIns="91425">
            <a:noAutofit/>
          </a:bodyPr>
          <a:lstStyle/>
          <a:p>
            <a:pPr lvl="0" rtl="0">
              <a:spcBef>
                <a:spcPts val="0"/>
              </a:spcBef>
              <a:buNone/>
            </a:pPr>
            <a:r>
              <a:rPr lang="zh-TW"/>
              <a:t>Cross Entropy Training (XENT)</a:t>
            </a:r>
          </a:p>
        </p:txBody>
      </p:sp>
      <p:sp>
        <p:nvSpPr>
          <p:cNvPr id="310" name="Shape 310"/>
          <p:cNvSpPr/>
          <p:nvPr/>
        </p:nvSpPr>
        <p:spPr>
          <a:xfrm>
            <a:off x="485725" y="2731950"/>
            <a:ext cx="1256700" cy="502800"/>
          </a:xfrm>
          <a:prstGeom prst="rect">
            <a:avLst/>
          </a:prstGeom>
          <a:solidFill>
            <a:srgbClr val="A1E8D9"/>
          </a:solidFill>
          <a:ln>
            <a:noFill/>
          </a:ln>
        </p:spPr>
        <p:txBody>
          <a:bodyPr anchorCtr="0" anchor="ctr" bIns="91425" lIns="91425" rIns="91425" wrap="square" tIns="91425">
            <a:noAutofit/>
          </a:bodyPr>
          <a:lstStyle/>
          <a:p>
            <a:pPr lvl="0">
              <a:spcBef>
                <a:spcPts val="0"/>
              </a:spcBef>
              <a:buNone/>
            </a:pPr>
            <a:r>
              <a:t/>
            </a:r>
            <a:endParaRPr/>
          </a:p>
        </p:txBody>
      </p:sp>
      <p:sp>
        <p:nvSpPr>
          <p:cNvPr id="311" name="Shape 311"/>
          <p:cNvSpPr/>
          <p:nvPr/>
        </p:nvSpPr>
        <p:spPr>
          <a:xfrm>
            <a:off x="485725" y="3690363"/>
            <a:ext cx="1256700" cy="943200"/>
          </a:xfrm>
          <a:prstGeom prst="rect">
            <a:avLst/>
          </a:prstGeom>
          <a:solidFill>
            <a:srgbClr val="FFD966"/>
          </a:solidFill>
          <a:ln>
            <a:noFill/>
          </a:ln>
        </p:spPr>
        <p:txBody>
          <a:bodyPr anchorCtr="0" anchor="ctr" bIns="91425" lIns="91425" rIns="91425" wrap="square" tIns="91425">
            <a:noAutofit/>
          </a:bodyPr>
          <a:lstStyle/>
          <a:p>
            <a:pPr lvl="0">
              <a:spcBef>
                <a:spcPts val="0"/>
              </a:spcBef>
              <a:buNone/>
            </a:pPr>
            <a:r>
              <a:t/>
            </a:r>
            <a:endParaRPr/>
          </a:p>
        </p:txBody>
      </p:sp>
      <p:sp>
        <p:nvSpPr>
          <p:cNvPr id="312" name="Shape 312"/>
          <p:cNvSpPr/>
          <p:nvPr/>
        </p:nvSpPr>
        <p:spPr>
          <a:xfrm>
            <a:off x="485725" y="5089175"/>
            <a:ext cx="1256700" cy="502800"/>
          </a:xfrm>
          <a:prstGeom prst="rect">
            <a:avLst/>
          </a:prstGeom>
          <a:solidFill>
            <a:srgbClr val="EA9999"/>
          </a:solidFill>
          <a:ln>
            <a:noFill/>
          </a:ln>
        </p:spPr>
        <p:txBody>
          <a:bodyPr anchorCtr="0" anchor="ctr" bIns="91425" lIns="91425" rIns="91425" wrap="square" tIns="91425">
            <a:noAutofit/>
          </a:bodyPr>
          <a:lstStyle/>
          <a:p>
            <a:pPr lvl="0">
              <a:spcBef>
                <a:spcPts val="0"/>
              </a:spcBef>
              <a:buNone/>
            </a:pPr>
            <a:r>
              <a:t/>
            </a:r>
            <a:endParaRPr/>
          </a:p>
        </p:txBody>
      </p:sp>
      <p:cxnSp>
        <p:nvCxnSpPr>
          <p:cNvPr id="313" name="Shape 313"/>
          <p:cNvCxnSpPr/>
          <p:nvPr/>
        </p:nvCxnSpPr>
        <p:spPr>
          <a:xfrm rot="10800000">
            <a:off x="1114075" y="3289750"/>
            <a:ext cx="0" cy="345600"/>
          </a:xfrm>
          <a:prstGeom prst="straightConnector1">
            <a:avLst/>
          </a:prstGeom>
          <a:noFill/>
          <a:ln cap="flat" cmpd="sng" w="28575">
            <a:solidFill>
              <a:srgbClr val="695D46"/>
            </a:solidFill>
            <a:prstDash val="solid"/>
            <a:round/>
            <a:headEnd len="lg" w="lg" type="none"/>
            <a:tailEnd len="lg" w="lg" type="triangle"/>
          </a:ln>
        </p:spPr>
      </p:cxnSp>
      <p:cxnSp>
        <p:nvCxnSpPr>
          <p:cNvPr id="314" name="Shape 314"/>
          <p:cNvCxnSpPr/>
          <p:nvPr/>
        </p:nvCxnSpPr>
        <p:spPr>
          <a:xfrm rot="10800000">
            <a:off x="1114075" y="4688575"/>
            <a:ext cx="0" cy="345600"/>
          </a:xfrm>
          <a:prstGeom prst="straightConnector1">
            <a:avLst/>
          </a:prstGeom>
          <a:noFill/>
          <a:ln cap="flat" cmpd="sng" w="28575">
            <a:solidFill>
              <a:srgbClr val="695D46"/>
            </a:solidFill>
            <a:prstDash val="solid"/>
            <a:round/>
            <a:headEnd len="lg" w="lg" type="none"/>
            <a:tailEnd len="lg" w="lg" type="triangle"/>
          </a:ln>
        </p:spPr>
      </p:cxnSp>
      <p:cxnSp>
        <p:nvCxnSpPr>
          <p:cNvPr id="315" name="Shape 315"/>
          <p:cNvCxnSpPr/>
          <p:nvPr/>
        </p:nvCxnSpPr>
        <p:spPr>
          <a:xfrm>
            <a:off x="1847375" y="4161975"/>
            <a:ext cx="932100" cy="0"/>
          </a:xfrm>
          <a:prstGeom prst="straightConnector1">
            <a:avLst/>
          </a:prstGeom>
          <a:noFill/>
          <a:ln cap="flat" cmpd="sng" w="28575">
            <a:solidFill>
              <a:srgbClr val="695D46"/>
            </a:solidFill>
            <a:prstDash val="dash"/>
            <a:round/>
            <a:headEnd len="lg" w="lg" type="none"/>
            <a:tailEnd len="lg" w="lg" type="triangle"/>
          </a:ln>
        </p:spPr>
      </p:cxnSp>
      <p:sp>
        <p:nvSpPr>
          <p:cNvPr id="316" name="Shape 316"/>
          <p:cNvSpPr/>
          <p:nvPr/>
        </p:nvSpPr>
        <p:spPr>
          <a:xfrm>
            <a:off x="2884425" y="2731963"/>
            <a:ext cx="1256700" cy="502800"/>
          </a:xfrm>
          <a:prstGeom prst="rect">
            <a:avLst/>
          </a:prstGeom>
          <a:solidFill>
            <a:srgbClr val="A1E8D9"/>
          </a:solidFill>
          <a:ln>
            <a:noFill/>
          </a:ln>
        </p:spPr>
        <p:txBody>
          <a:bodyPr anchorCtr="0" anchor="ctr" bIns="91425" lIns="91425" rIns="91425" wrap="square" tIns="91425">
            <a:noAutofit/>
          </a:bodyPr>
          <a:lstStyle/>
          <a:p>
            <a:pPr lvl="0">
              <a:spcBef>
                <a:spcPts val="0"/>
              </a:spcBef>
              <a:buNone/>
            </a:pPr>
            <a:r>
              <a:t/>
            </a:r>
            <a:endParaRPr/>
          </a:p>
        </p:txBody>
      </p:sp>
      <p:sp>
        <p:nvSpPr>
          <p:cNvPr id="317" name="Shape 317"/>
          <p:cNvSpPr/>
          <p:nvPr/>
        </p:nvSpPr>
        <p:spPr>
          <a:xfrm>
            <a:off x="2884425" y="3690375"/>
            <a:ext cx="1256700" cy="943200"/>
          </a:xfrm>
          <a:prstGeom prst="rect">
            <a:avLst/>
          </a:prstGeom>
          <a:solidFill>
            <a:srgbClr val="FFD966"/>
          </a:solidFill>
          <a:ln>
            <a:noFill/>
          </a:ln>
        </p:spPr>
        <p:txBody>
          <a:bodyPr anchorCtr="0" anchor="ctr" bIns="91425" lIns="91425" rIns="91425" wrap="square" tIns="91425">
            <a:noAutofit/>
          </a:bodyPr>
          <a:lstStyle/>
          <a:p>
            <a:pPr lvl="0">
              <a:spcBef>
                <a:spcPts val="0"/>
              </a:spcBef>
              <a:buNone/>
            </a:pPr>
            <a:r>
              <a:t/>
            </a:r>
            <a:endParaRPr/>
          </a:p>
        </p:txBody>
      </p:sp>
      <p:sp>
        <p:nvSpPr>
          <p:cNvPr id="318" name="Shape 318"/>
          <p:cNvSpPr/>
          <p:nvPr/>
        </p:nvSpPr>
        <p:spPr>
          <a:xfrm>
            <a:off x="2884425" y="5089188"/>
            <a:ext cx="1256700" cy="502800"/>
          </a:xfrm>
          <a:prstGeom prst="rect">
            <a:avLst/>
          </a:prstGeom>
          <a:solidFill>
            <a:srgbClr val="EA9999"/>
          </a:solidFill>
          <a:ln>
            <a:noFill/>
          </a:ln>
        </p:spPr>
        <p:txBody>
          <a:bodyPr anchorCtr="0" anchor="ctr" bIns="91425" lIns="91425" rIns="91425" wrap="square" tIns="91425">
            <a:noAutofit/>
          </a:bodyPr>
          <a:lstStyle/>
          <a:p>
            <a:pPr lvl="0">
              <a:spcBef>
                <a:spcPts val="0"/>
              </a:spcBef>
              <a:buNone/>
            </a:pPr>
            <a:r>
              <a:t/>
            </a:r>
            <a:endParaRPr/>
          </a:p>
        </p:txBody>
      </p:sp>
      <p:cxnSp>
        <p:nvCxnSpPr>
          <p:cNvPr id="319" name="Shape 319"/>
          <p:cNvCxnSpPr/>
          <p:nvPr/>
        </p:nvCxnSpPr>
        <p:spPr>
          <a:xfrm rot="10800000">
            <a:off x="3512775" y="3289763"/>
            <a:ext cx="0" cy="345600"/>
          </a:xfrm>
          <a:prstGeom prst="straightConnector1">
            <a:avLst/>
          </a:prstGeom>
          <a:noFill/>
          <a:ln cap="flat" cmpd="sng" w="28575">
            <a:solidFill>
              <a:srgbClr val="695D46"/>
            </a:solidFill>
            <a:prstDash val="solid"/>
            <a:round/>
            <a:headEnd len="lg" w="lg" type="none"/>
            <a:tailEnd len="lg" w="lg" type="triangle"/>
          </a:ln>
        </p:spPr>
      </p:cxnSp>
      <p:cxnSp>
        <p:nvCxnSpPr>
          <p:cNvPr id="320" name="Shape 320"/>
          <p:cNvCxnSpPr/>
          <p:nvPr/>
        </p:nvCxnSpPr>
        <p:spPr>
          <a:xfrm rot="10800000">
            <a:off x="3512775" y="4688588"/>
            <a:ext cx="0" cy="345600"/>
          </a:xfrm>
          <a:prstGeom prst="straightConnector1">
            <a:avLst/>
          </a:prstGeom>
          <a:noFill/>
          <a:ln cap="flat" cmpd="sng" w="28575">
            <a:solidFill>
              <a:srgbClr val="695D46"/>
            </a:solidFill>
            <a:prstDash val="solid"/>
            <a:round/>
            <a:headEnd len="lg" w="lg" type="none"/>
            <a:tailEnd len="lg" w="lg" type="triangle"/>
          </a:ln>
        </p:spPr>
      </p:cxnSp>
      <p:cxnSp>
        <p:nvCxnSpPr>
          <p:cNvPr id="321" name="Shape 321"/>
          <p:cNvCxnSpPr/>
          <p:nvPr/>
        </p:nvCxnSpPr>
        <p:spPr>
          <a:xfrm>
            <a:off x="4246075" y="4161988"/>
            <a:ext cx="932100" cy="0"/>
          </a:xfrm>
          <a:prstGeom prst="straightConnector1">
            <a:avLst/>
          </a:prstGeom>
          <a:noFill/>
          <a:ln cap="flat" cmpd="sng" w="28575">
            <a:solidFill>
              <a:srgbClr val="695D46"/>
            </a:solidFill>
            <a:prstDash val="dash"/>
            <a:round/>
            <a:headEnd len="lg" w="lg" type="none"/>
            <a:tailEnd len="lg" w="lg" type="triangle"/>
          </a:ln>
        </p:spPr>
      </p:cxnSp>
      <p:sp>
        <p:nvSpPr>
          <p:cNvPr id="322" name="Shape 322"/>
          <p:cNvSpPr/>
          <p:nvPr/>
        </p:nvSpPr>
        <p:spPr>
          <a:xfrm>
            <a:off x="5178175" y="2731938"/>
            <a:ext cx="1256700" cy="502800"/>
          </a:xfrm>
          <a:prstGeom prst="rect">
            <a:avLst/>
          </a:prstGeom>
          <a:solidFill>
            <a:srgbClr val="A1E8D9"/>
          </a:solidFill>
          <a:ln>
            <a:noFill/>
          </a:ln>
        </p:spPr>
        <p:txBody>
          <a:bodyPr anchorCtr="0" anchor="ctr" bIns="91425" lIns="91425" rIns="91425" wrap="square" tIns="91425">
            <a:noAutofit/>
          </a:bodyPr>
          <a:lstStyle/>
          <a:p>
            <a:pPr lvl="0">
              <a:spcBef>
                <a:spcPts val="0"/>
              </a:spcBef>
              <a:buNone/>
            </a:pPr>
            <a:r>
              <a:t/>
            </a:r>
            <a:endParaRPr/>
          </a:p>
        </p:txBody>
      </p:sp>
      <p:sp>
        <p:nvSpPr>
          <p:cNvPr id="323" name="Shape 323"/>
          <p:cNvSpPr/>
          <p:nvPr/>
        </p:nvSpPr>
        <p:spPr>
          <a:xfrm>
            <a:off x="5178175" y="3690350"/>
            <a:ext cx="1256700" cy="943200"/>
          </a:xfrm>
          <a:prstGeom prst="rect">
            <a:avLst/>
          </a:prstGeom>
          <a:solidFill>
            <a:srgbClr val="FFD966"/>
          </a:solidFill>
          <a:ln>
            <a:noFill/>
          </a:ln>
        </p:spPr>
        <p:txBody>
          <a:bodyPr anchorCtr="0" anchor="ctr" bIns="91425" lIns="91425" rIns="91425" wrap="square" tIns="91425">
            <a:noAutofit/>
          </a:bodyPr>
          <a:lstStyle/>
          <a:p>
            <a:pPr lvl="0">
              <a:spcBef>
                <a:spcPts val="0"/>
              </a:spcBef>
              <a:buNone/>
            </a:pPr>
            <a:r>
              <a:t/>
            </a:r>
            <a:endParaRPr/>
          </a:p>
        </p:txBody>
      </p:sp>
      <p:sp>
        <p:nvSpPr>
          <p:cNvPr id="324" name="Shape 324"/>
          <p:cNvSpPr/>
          <p:nvPr/>
        </p:nvSpPr>
        <p:spPr>
          <a:xfrm>
            <a:off x="5178175" y="5089163"/>
            <a:ext cx="1256700" cy="502800"/>
          </a:xfrm>
          <a:prstGeom prst="rect">
            <a:avLst/>
          </a:prstGeom>
          <a:solidFill>
            <a:srgbClr val="EA9999"/>
          </a:solidFill>
          <a:ln>
            <a:noFill/>
          </a:ln>
        </p:spPr>
        <p:txBody>
          <a:bodyPr anchorCtr="0" anchor="ctr" bIns="91425" lIns="91425" rIns="91425" wrap="square" tIns="91425">
            <a:noAutofit/>
          </a:bodyPr>
          <a:lstStyle/>
          <a:p>
            <a:pPr lvl="0">
              <a:spcBef>
                <a:spcPts val="0"/>
              </a:spcBef>
              <a:buNone/>
            </a:pPr>
            <a:r>
              <a:t/>
            </a:r>
            <a:endParaRPr/>
          </a:p>
        </p:txBody>
      </p:sp>
      <p:cxnSp>
        <p:nvCxnSpPr>
          <p:cNvPr id="325" name="Shape 325"/>
          <p:cNvCxnSpPr/>
          <p:nvPr/>
        </p:nvCxnSpPr>
        <p:spPr>
          <a:xfrm rot="10800000">
            <a:off x="5806525" y="3289738"/>
            <a:ext cx="0" cy="345600"/>
          </a:xfrm>
          <a:prstGeom prst="straightConnector1">
            <a:avLst/>
          </a:prstGeom>
          <a:noFill/>
          <a:ln cap="flat" cmpd="sng" w="28575">
            <a:solidFill>
              <a:srgbClr val="695D46"/>
            </a:solidFill>
            <a:prstDash val="solid"/>
            <a:round/>
            <a:headEnd len="lg" w="lg" type="none"/>
            <a:tailEnd len="lg" w="lg" type="triangle"/>
          </a:ln>
        </p:spPr>
      </p:cxnSp>
      <p:cxnSp>
        <p:nvCxnSpPr>
          <p:cNvPr id="326" name="Shape 326"/>
          <p:cNvCxnSpPr/>
          <p:nvPr/>
        </p:nvCxnSpPr>
        <p:spPr>
          <a:xfrm rot="10800000">
            <a:off x="5806525" y="4688563"/>
            <a:ext cx="0" cy="345600"/>
          </a:xfrm>
          <a:prstGeom prst="straightConnector1">
            <a:avLst/>
          </a:prstGeom>
          <a:noFill/>
          <a:ln cap="flat" cmpd="sng" w="28575">
            <a:solidFill>
              <a:srgbClr val="695D46"/>
            </a:solidFill>
            <a:prstDash val="solid"/>
            <a:round/>
            <a:headEnd len="lg" w="lg" type="none"/>
            <a:tailEnd len="lg" w="lg" type="triangle"/>
          </a:ln>
        </p:spPr>
      </p:cxnSp>
      <p:sp>
        <p:nvSpPr>
          <p:cNvPr id="327" name="Shape 327"/>
          <p:cNvSpPr txBox="1"/>
          <p:nvPr/>
        </p:nvSpPr>
        <p:spPr>
          <a:xfrm>
            <a:off x="726475" y="5714000"/>
            <a:ext cx="775200" cy="345600"/>
          </a:xfrm>
          <a:prstGeom prst="rect">
            <a:avLst/>
          </a:prstGeom>
          <a:noFill/>
          <a:ln>
            <a:noFill/>
          </a:ln>
        </p:spPr>
        <p:txBody>
          <a:bodyPr anchorCtr="0" anchor="t" bIns="91425" lIns="91425" rIns="91425" wrap="square" tIns="91425">
            <a:noAutofit/>
          </a:bodyPr>
          <a:lstStyle/>
          <a:p>
            <a:pPr lvl="0" rtl="0">
              <a:spcBef>
                <a:spcPts val="0"/>
              </a:spcBef>
              <a:buNone/>
            </a:pPr>
            <a:r>
              <a:rPr lang="zh-TW"/>
              <a:t>(Start)</a:t>
            </a:r>
          </a:p>
        </p:txBody>
      </p:sp>
      <p:sp>
        <p:nvSpPr>
          <p:cNvPr id="328" name="Shape 328"/>
          <p:cNvSpPr txBox="1"/>
          <p:nvPr/>
        </p:nvSpPr>
        <p:spPr>
          <a:xfrm>
            <a:off x="2884425" y="5741238"/>
            <a:ext cx="1256700" cy="345600"/>
          </a:xfrm>
          <a:prstGeom prst="rect">
            <a:avLst/>
          </a:prstGeom>
          <a:noFill/>
          <a:ln>
            <a:noFill/>
          </a:ln>
        </p:spPr>
        <p:txBody>
          <a:bodyPr anchorCtr="0" anchor="t" bIns="91425" lIns="91425" rIns="91425" wrap="square" tIns="91425">
            <a:noAutofit/>
          </a:bodyPr>
          <a:lstStyle/>
          <a:p>
            <a:pPr lvl="0" rtl="0" algn="ctr">
              <a:spcBef>
                <a:spcPts val="0"/>
              </a:spcBef>
              <a:buNone/>
            </a:pPr>
            <a:r>
              <a:rPr lang="zh-TW">
                <a:solidFill>
                  <a:srgbClr val="FF0000"/>
                </a:solidFill>
              </a:rPr>
              <a:t>“Today”</a:t>
            </a:r>
          </a:p>
        </p:txBody>
      </p:sp>
      <p:sp>
        <p:nvSpPr>
          <p:cNvPr id="329" name="Shape 329"/>
          <p:cNvSpPr txBox="1"/>
          <p:nvPr/>
        </p:nvSpPr>
        <p:spPr>
          <a:xfrm>
            <a:off x="5178175" y="5741238"/>
            <a:ext cx="1256700" cy="345600"/>
          </a:xfrm>
          <a:prstGeom prst="rect">
            <a:avLst/>
          </a:prstGeom>
          <a:noFill/>
          <a:ln>
            <a:noFill/>
          </a:ln>
        </p:spPr>
        <p:txBody>
          <a:bodyPr anchorCtr="0" anchor="t" bIns="91425" lIns="91425" rIns="91425" wrap="square" tIns="91425">
            <a:noAutofit/>
          </a:bodyPr>
          <a:lstStyle/>
          <a:p>
            <a:pPr lvl="0" rtl="0" algn="ctr">
              <a:spcBef>
                <a:spcPts val="0"/>
              </a:spcBef>
              <a:buNone/>
            </a:pPr>
            <a:r>
              <a:rPr lang="zh-TW">
                <a:solidFill>
                  <a:srgbClr val="FF0000"/>
                </a:solidFill>
              </a:rPr>
              <a:t>“is”</a:t>
            </a:r>
          </a:p>
        </p:txBody>
      </p:sp>
      <p:sp>
        <p:nvSpPr>
          <p:cNvPr id="330" name="Shape 330"/>
          <p:cNvSpPr/>
          <p:nvPr/>
        </p:nvSpPr>
        <p:spPr>
          <a:xfrm>
            <a:off x="7354925" y="2786925"/>
            <a:ext cx="1256700" cy="502800"/>
          </a:xfrm>
          <a:prstGeom prst="rect">
            <a:avLst/>
          </a:prstGeom>
          <a:solidFill>
            <a:srgbClr val="A1E8D9"/>
          </a:solidFill>
          <a:ln>
            <a:noFill/>
          </a:ln>
        </p:spPr>
        <p:txBody>
          <a:bodyPr anchorCtr="0" anchor="ctr" bIns="91425" lIns="91425" rIns="91425" wrap="square" tIns="91425">
            <a:noAutofit/>
          </a:bodyPr>
          <a:lstStyle/>
          <a:p>
            <a:pPr lvl="0">
              <a:spcBef>
                <a:spcPts val="0"/>
              </a:spcBef>
              <a:buNone/>
            </a:pPr>
            <a:r>
              <a:t/>
            </a:r>
            <a:endParaRPr/>
          </a:p>
        </p:txBody>
      </p:sp>
      <p:sp>
        <p:nvSpPr>
          <p:cNvPr id="331" name="Shape 331"/>
          <p:cNvSpPr/>
          <p:nvPr/>
        </p:nvSpPr>
        <p:spPr>
          <a:xfrm>
            <a:off x="7354925" y="3745338"/>
            <a:ext cx="1256700" cy="943200"/>
          </a:xfrm>
          <a:prstGeom prst="rect">
            <a:avLst/>
          </a:prstGeom>
          <a:solidFill>
            <a:srgbClr val="FFD966"/>
          </a:solidFill>
          <a:ln>
            <a:noFill/>
          </a:ln>
        </p:spPr>
        <p:txBody>
          <a:bodyPr anchorCtr="0" anchor="ctr" bIns="91425" lIns="91425" rIns="91425" wrap="square" tIns="91425">
            <a:noAutofit/>
          </a:bodyPr>
          <a:lstStyle/>
          <a:p>
            <a:pPr lvl="0">
              <a:spcBef>
                <a:spcPts val="0"/>
              </a:spcBef>
              <a:buNone/>
            </a:pPr>
            <a:r>
              <a:t/>
            </a:r>
            <a:endParaRPr/>
          </a:p>
        </p:txBody>
      </p:sp>
      <p:sp>
        <p:nvSpPr>
          <p:cNvPr id="332" name="Shape 332"/>
          <p:cNvSpPr/>
          <p:nvPr/>
        </p:nvSpPr>
        <p:spPr>
          <a:xfrm>
            <a:off x="7354925" y="5144150"/>
            <a:ext cx="1256700" cy="502800"/>
          </a:xfrm>
          <a:prstGeom prst="rect">
            <a:avLst/>
          </a:prstGeom>
          <a:solidFill>
            <a:srgbClr val="EA9999"/>
          </a:solidFill>
          <a:ln>
            <a:noFill/>
          </a:ln>
        </p:spPr>
        <p:txBody>
          <a:bodyPr anchorCtr="0" anchor="ctr" bIns="91425" lIns="91425" rIns="91425" wrap="square" tIns="91425">
            <a:noAutofit/>
          </a:bodyPr>
          <a:lstStyle/>
          <a:p>
            <a:pPr lvl="0">
              <a:spcBef>
                <a:spcPts val="0"/>
              </a:spcBef>
              <a:buNone/>
            </a:pPr>
            <a:r>
              <a:t/>
            </a:r>
            <a:endParaRPr/>
          </a:p>
        </p:txBody>
      </p:sp>
      <p:cxnSp>
        <p:nvCxnSpPr>
          <p:cNvPr id="333" name="Shape 333"/>
          <p:cNvCxnSpPr/>
          <p:nvPr/>
        </p:nvCxnSpPr>
        <p:spPr>
          <a:xfrm rot="10800000">
            <a:off x="7983275" y="3344725"/>
            <a:ext cx="0" cy="345600"/>
          </a:xfrm>
          <a:prstGeom prst="straightConnector1">
            <a:avLst/>
          </a:prstGeom>
          <a:noFill/>
          <a:ln cap="flat" cmpd="sng" w="28575">
            <a:solidFill>
              <a:srgbClr val="695D46"/>
            </a:solidFill>
            <a:prstDash val="solid"/>
            <a:round/>
            <a:headEnd len="lg" w="lg" type="none"/>
            <a:tailEnd len="lg" w="lg" type="triangle"/>
          </a:ln>
        </p:spPr>
      </p:cxnSp>
      <p:cxnSp>
        <p:nvCxnSpPr>
          <p:cNvPr id="334" name="Shape 334"/>
          <p:cNvCxnSpPr/>
          <p:nvPr/>
        </p:nvCxnSpPr>
        <p:spPr>
          <a:xfrm rot="10800000">
            <a:off x="7983275" y="4743550"/>
            <a:ext cx="0" cy="345600"/>
          </a:xfrm>
          <a:prstGeom prst="straightConnector1">
            <a:avLst/>
          </a:prstGeom>
          <a:noFill/>
          <a:ln cap="flat" cmpd="sng" w="28575">
            <a:solidFill>
              <a:srgbClr val="695D46"/>
            </a:solidFill>
            <a:prstDash val="solid"/>
            <a:round/>
            <a:headEnd len="lg" w="lg" type="none"/>
            <a:tailEnd len="lg" w="lg" type="triangle"/>
          </a:ln>
        </p:spPr>
      </p:cxnSp>
      <p:cxnSp>
        <p:nvCxnSpPr>
          <p:cNvPr id="335" name="Shape 335"/>
          <p:cNvCxnSpPr/>
          <p:nvPr/>
        </p:nvCxnSpPr>
        <p:spPr>
          <a:xfrm>
            <a:off x="6549250" y="4155050"/>
            <a:ext cx="581700" cy="13800"/>
          </a:xfrm>
          <a:prstGeom prst="straightConnector1">
            <a:avLst/>
          </a:prstGeom>
          <a:noFill/>
          <a:ln cap="flat" cmpd="sng" w="28575">
            <a:solidFill>
              <a:srgbClr val="695D46"/>
            </a:solidFill>
            <a:prstDash val="dash"/>
            <a:round/>
            <a:headEnd len="lg" w="lg" type="none"/>
            <a:tailEnd len="lg" w="lg" type="triangle"/>
          </a:ln>
        </p:spPr>
      </p:cxnSp>
      <p:sp>
        <p:nvSpPr>
          <p:cNvPr id="336" name="Shape 336"/>
          <p:cNvSpPr txBox="1"/>
          <p:nvPr/>
        </p:nvSpPr>
        <p:spPr>
          <a:xfrm>
            <a:off x="7354925" y="5796200"/>
            <a:ext cx="1256700" cy="345600"/>
          </a:xfrm>
          <a:prstGeom prst="rect">
            <a:avLst/>
          </a:prstGeom>
          <a:noFill/>
          <a:ln>
            <a:noFill/>
          </a:ln>
        </p:spPr>
        <p:txBody>
          <a:bodyPr anchorCtr="0" anchor="t" bIns="91425" lIns="91425" rIns="91425" wrap="square" tIns="91425">
            <a:noAutofit/>
          </a:bodyPr>
          <a:lstStyle/>
          <a:p>
            <a:pPr lvl="0" rtl="0" algn="ctr">
              <a:spcBef>
                <a:spcPts val="0"/>
              </a:spcBef>
              <a:buNone/>
            </a:pPr>
            <a:r>
              <a:rPr lang="zh-TW">
                <a:solidFill>
                  <a:srgbClr val="FF0000"/>
                </a:solidFill>
              </a:rPr>
              <a:t>“very”</a:t>
            </a:r>
          </a:p>
        </p:txBody>
      </p:sp>
      <p:cxnSp>
        <p:nvCxnSpPr>
          <p:cNvPr id="337" name="Shape 337"/>
          <p:cNvCxnSpPr/>
          <p:nvPr/>
        </p:nvCxnSpPr>
        <p:spPr>
          <a:xfrm>
            <a:off x="-95975" y="4210038"/>
            <a:ext cx="581700" cy="13800"/>
          </a:xfrm>
          <a:prstGeom prst="straightConnector1">
            <a:avLst/>
          </a:prstGeom>
          <a:noFill/>
          <a:ln cap="flat" cmpd="sng" w="28575">
            <a:solidFill>
              <a:srgbClr val="695D46"/>
            </a:solidFill>
            <a:prstDash val="dash"/>
            <a:round/>
            <a:headEnd len="lg" w="lg" type="none"/>
            <a:tailEnd len="lg" w="lg" type="triangle"/>
          </a:ln>
        </p:spPr>
      </p:cxnSp>
      <p:sp>
        <p:nvSpPr>
          <p:cNvPr id="338" name="Shape 338"/>
          <p:cNvSpPr txBox="1"/>
          <p:nvPr/>
        </p:nvSpPr>
        <p:spPr>
          <a:xfrm>
            <a:off x="485725" y="1987813"/>
            <a:ext cx="1256700" cy="345600"/>
          </a:xfrm>
          <a:prstGeom prst="rect">
            <a:avLst/>
          </a:prstGeom>
          <a:noFill/>
          <a:ln>
            <a:noFill/>
          </a:ln>
        </p:spPr>
        <p:txBody>
          <a:bodyPr anchorCtr="0" anchor="t" bIns="91425" lIns="91425" rIns="91425" wrap="square" tIns="91425">
            <a:noAutofit/>
          </a:bodyPr>
          <a:lstStyle/>
          <a:p>
            <a:pPr lvl="0" rtl="0" algn="ctr">
              <a:spcBef>
                <a:spcPts val="0"/>
              </a:spcBef>
              <a:buNone/>
            </a:pPr>
            <a:r>
              <a:rPr lang="zh-TW">
                <a:solidFill>
                  <a:srgbClr val="FF0000"/>
                </a:solidFill>
              </a:rPr>
              <a:t>“Today”</a:t>
            </a:r>
          </a:p>
        </p:txBody>
      </p:sp>
      <p:cxnSp>
        <p:nvCxnSpPr>
          <p:cNvPr id="339" name="Shape 339"/>
          <p:cNvCxnSpPr/>
          <p:nvPr/>
        </p:nvCxnSpPr>
        <p:spPr>
          <a:xfrm rot="10800000">
            <a:off x="1114075" y="2333413"/>
            <a:ext cx="0" cy="345600"/>
          </a:xfrm>
          <a:prstGeom prst="straightConnector1">
            <a:avLst/>
          </a:prstGeom>
          <a:noFill/>
          <a:ln cap="flat" cmpd="sng" w="9525">
            <a:solidFill>
              <a:srgbClr val="695D46"/>
            </a:solidFill>
            <a:prstDash val="solid"/>
            <a:round/>
            <a:headEnd len="lg" w="lg" type="triangle"/>
            <a:tailEnd len="lg" w="lg" type="triangle"/>
          </a:ln>
        </p:spPr>
      </p:cxnSp>
      <p:sp>
        <p:nvSpPr>
          <p:cNvPr id="340" name="Shape 340"/>
          <p:cNvSpPr txBox="1"/>
          <p:nvPr/>
        </p:nvSpPr>
        <p:spPr>
          <a:xfrm>
            <a:off x="1114075" y="2239375"/>
            <a:ext cx="1256700" cy="345600"/>
          </a:xfrm>
          <a:prstGeom prst="rect">
            <a:avLst/>
          </a:prstGeom>
          <a:noFill/>
          <a:ln>
            <a:noFill/>
          </a:ln>
        </p:spPr>
        <p:txBody>
          <a:bodyPr anchorCtr="0" anchor="t" bIns="91425" lIns="91425" rIns="91425" wrap="square" tIns="91425">
            <a:noAutofit/>
          </a:bodyPr>
          <a:lstStyle/>
          <a:p>
            <a:pPr lvl="0" rtl="0" algn="ctr">
              <a:spcBef>
                <a:spcPts val="0"/>
              </a:spcBef>
              <a:buNone/>
            </a:pPr>
            <a:r>
              <a:rPr lang="zh-TW">
                <a:solidFill>
                  <a:srgbClr val="666666"/>
                </a:solidFill>
              </a:rPr>
              <a:t>cross entropy</a:t>
            </a:r>
          </a:p>
        </p:txBody>
      </p:sp>
      <p:sp>
        <p:nvSpPr>
          <p:cNvPr id="341" name="Shape 341"/>
          <p:cNvSpPr txBox="1"/>
          <p:nvPr/>
        </p:nvSpPr>
        <p:spPr>
          <a:xfrm>
            <a:off x="2831950" y="1986238"/>
            <a:ext cx="1256700" cy="345600"/>
          </a:xfrm>
          <a:prstGeom prst="rect">
            <a:avLst/>
          </a:prstGeom>
          <a:noFill/>
          <a:ln>
            <a:noFill/>
          </a:ln>
        </p:spPr>
        <p:txBody>
          <a:bodyPr anchorCtr="0" anchor="t" bIns="91425" lIns="91425" rIns="91425" wrap="square" tIns="91425">
            <a:noAutofit/>
          </a:bodyPr>
          <a:lstStyle/>
          <a:p>
            <a:pPr lvl="0" rtl="0" algn="ctr">
              <a:spcBef>
                <a:spcPts val="0"/>
              </a:spcBef>
              <a:buNone/>
            </a:pPr>
            <a:r>
              <a:rPr lang="zh-TW">
                <a:solidFill>
                  <a:srgbClr val="FF0000"/>
                </a:solidFill>
              </a:rPr>
              <a:t>“is”</a:t>
            </a:r>
          </a:p>
        </p:txBody>
      </p:sp>
      <p:cxnSp>
        <p:nvCxnSpPr>
          <p:cNvPr id="342" name="Shape 342"/>
          <p:cNvCxnSpPr/>
          <p:nvPr/>
        </p:nvCxnSpPr>
        <p:spPr>
          <a:xfrm rot="10800000">
            <a:off x="3460300" y="2331838"/>
            <a:ext cx="0" cy="345600"/>
          </a:xfrm>
          <a:prstGeom prst="straightConnector1">
            <a:avLst/>
          </a:prstGeom>
          <a:noFill/>
          <a:ln cap="flat" cmpd="sng" w="9525">
            <a:solidFill>
              <a:srgbClr val="695D46"/>
            </a:solidFill>
            <a:prstDash val="solid"/>
            <a:round/>
            <a:headEnd len="lg" w="lg" type="triangle"/>
            <a:tailEnd len="lg" w="lg" type="triangle"/>
          </a:ln>
        </p:spPr>
      </p:cxnSp>
      <p:sp>
        <p:nvSpPr>
          <p:cNvPr id="343" name="Shape 343"/>
          <p:cNvSpPr txBox="1"/>
          <p:nvPr/>
        </p:nvSpPr>
        <p:spPr>
          <a:xfrm>
            <a:off x="3460300" y="2237800"/>
            <a:ext cx="1256700" cy="345600"/>
          </a:xfrm>
          <a:prstGeom prst="rect">
            <a:avLst/>
          </a:prstGeom>
          <a:noFill/>
          <a:ln>
            <a:noFill/>
          </a:ln>
        </p:spPr>
        <p:txBody>
          <a:bodyPr anchorCtr="0" anchor="t" bIns="91425" lIns="91425" rIns="91425" wrap="square" tIns="91425">
            <a:noAutofit/>
          </a:bodyPr>
          <a:lstStyle/>
          <a:p>
            <a:pPr lvl="0" rtl="0" algn="ctr">
              <a:spcBef>
                <a:spcPts val="0"/>
              </a:spcBef>
              <a:buNone/>
            </a:pPr>
            <a:r>
              <a:rPr lang="zh-TW">
                <a:solidFill>
                  <a:srgbClr val="666666"/>
                </a:solidFill>
              </a:rPr>
              <a:t>cross entropy</a:t>
            </a:r>
          </a:p>
        </p:txBody>
      </p:sp>
      <p:sp>
        <p:nvSpPr>
          <p:cNvPr id="344" name="Shape 344"/>
          <p:cNvSpPr txBox="1"/>
          <p:nvPr/>
        </p:nvSpPr>
        <p:spPr>
          <a:xfrm>
            <a:off x="5178175" y="1986213"/>
            <a:ext cx="1256700" cy="345600"/>
          </a:xfrm>
          <a:prstGeom prst="rect">
            <a:avLst/>
          </a:prstGeom>
          <a:noFill/>
          <a:ln>
            <a:noFill/>
          </a:ln>
        </p:spPr>
        <p:txBody>
          <a:bodyPr anchorCtr="0" anchor="t" bIns="91425" lIns="91425" rIns="91425" wrap="square" tIns="91425">
            <a:noAutofit/>
          </a:bodyPr>
          <a:lstStyle/>
          <a:p>
            <a:pPr lvl="0" rtl="0" algn="ctr">
              <a:spcBef>
                <a:spcPts val="0"/>
              </a:spcBef>
              <a:buNone/>
            </a:pPr>
            <a:r>
              <a:rPr lang="zh-TW">
                <a:solidFill>
                  <a:srgbClr val="FF0000"/>
                </a:solidFill>
              </a:rPr>
              <a:t>“very”</a:t>
            </a:r>
          </a:p>
        </p:txBody>
      </p:sp>
      <p:cxnSp>
        <p:nvCxnSpPr>
          <p:cNvPr id="345" name="Shape 345"/>
          <p:cNvCxnSpPr/>
          <p:nvPr/>
        </p:nvCxnSpPr>
        <p:spPr>
          <a:xfrm rot="10800000">
            <a:off x="5806525" y="2331813"/>
            <a:ext cx="0" cy="345600"/>
          </a:xfrm>
          <a:prstGeom prst="straightConnector1">
            <a:avLst/>
          </a:prstGeom>
          <a:noFill/>
          <a:ln cap="flat" cmpd="sng" w="9525">
            <a:solidFill>
              <a:srgbClr val="695D46"/>
            </a:solidFill>
            <a:prstDash val="solid"/>
            <a:round/>
            <a:headEnd len="lg" w="lg" type="triangle"/>
            <a:tailEnd len="lg" w="lg" type="triangle"/>
          </a:ln>
        </p:spPr>
      </p:cxnSp>
      <p:sp>
        <p:nvSpPr>
          <p:cNvPr id="346" name="Shape 346"/>
          <p:cNvSpPr txBox="1"/>
          <p:nvPr/>
        </p:nvSpPr>
        <p:spPr>
          <a:xfrm>
            <a:off x="5806525" y="2237775"/>
            <a:ext cx="1256700" cy="345600"/>
          </a:xfrm>
          <a:prstGeom prst="rect">
            <a:avLst/>
          </a:prstGeom>
          <a:noFill/>
          <a:ln>
            <a:noFill/>
          </a:ln>
        </p:spPr>
        <p:txBody>
          <a:bodyPr anchorCtr="0" anchor="t" bIns="91425" lIns="91425" rIns="91425" wrap="square" tIns="91425">
            <a:noAutofit/>
          </a:bodyPr>
          <a:lstStyle/>
          <a:p>
            <a:pPr lvl="0" rtl="0" algn="ctr">
              <a:spcBef>
                <a:spcPts val="0"/>
              </a:spcBef>
              <a:buNone/>
            </a:pPr>
            <a:r>
              <a:rPr lang="zh-TW">
                <a:solidFill>
                  <a:srgbClr val="666666"/>
                </a:solidFill>
              </a:rPr>
              <a:t>cross entropy</a:t>
            </a:r>
          </a:p>
        </p:txBody>
      </p:sp>
      <p:sp>
        <p:nvSpPr>
          <p:cNvPr id="347" name="Shape 347"/>
          <p:cNvSpPr txBox="1"/>
          <p:nvPr/>
        </p:nvSpPr>
        <p:spPr>
          <a:xfrm>
            <a:off x="7354925" y="2014500"/>
            <a:ext cx="1256700" cy="345600"/>
          </a:xfrm>
          <a:prstGeom prst="rect">
            <a:avLst/>
          </a:prstGeom>
          <a:noFill/>
          <a:ln>
            <a:noFill/>
          </a:ln>
        </p:spPr>
        <p:txBody>
          <a:bodyPr anchorCtr="0" anchor="t" bIns="91425" lIns="91425" rIns="91425" wrap="square" tIns="91425">
            <a:noAutofit/>
          </a:bodyPr>
          <a:lstStyle/>
          <a:p>
            <a:pPr lvl="0" rtl="0" algn="ctr">
              <a:spcBef>
                <a:spcPts val="0"/>
              </a:spcBef>
              <a:buNone/>
            </a:pPr>
            <a:r>
              <a:rPr lang="zh-TW">
                <a:solidFill>
                  <a:srgbClr val="FF0000"/>
                </a:solidFill>
              </a:rPr>
              <a:t>“hot”</a:t>
            </a:r>
          </a:p>
        </p:txBody>
      </p:sp>
      <p:cxnSp>
        <p:nvCxnSpPr>
          <p:cNvPr id="348" name="Shape 348"/>
          <p:cNvCxnSpPr/>
          <p:nvPr/>
        </p:nvCxnSpPr>
        <p:spPr>
          <a:xfrm rot="10800000">
            <a:off x="7983275" y="2360100"/>
            <a:ext cx="0" cy="345600"/>
          </a:xfrm>
          <a:prstGeom prst="straightConnector1">
            <a:avLst/>
          </a:prstGeom>
          <a:noFill/>
          <a:ln cap="flat" cmpd="sng" w="9525">
            <a:solidFill>
              <a:srgbClr val="695D46"/>
            </a:solidFill>
            <a:prstDash val="solid"/>
            <a:round/>
            <a:headEnd len="lg" w="lg" type="triangle"/>
            <a:tailEnd len="lg" w="lg" type="triangle"/>
          </a:ln>
        </p:spPr>
      </p:cxnSp>
      <p:sp>
        <p:nvSpPr>
          <p:cNvPr id="349" name="Shape 349"/>
          <p:cNvSpPr txBox="1"/>
          <p:nvPr/>
        </p:nvSpPr>
        <p:spPr>
          <a:xfrm>
            <a:off x="7983275" y="2266063"/>
            <a:ext cx="1256700" cy="345600"/>
          </a:xfrm>
          <a:prstGeom prst="rect">
            <a:avLst/>
          </a:prstGeom>
          <a:noFill/>
          <a:ln>
            <a:noFill/>
          </a:ln>
        </p:spPr>
        <p:txBody>
          <a:bodyPr anchorCtr="0" anchor="t" bIns="91425" lIns="91425" rIns="91425" wrap="square" tIns="91425">
            <a:noAutofit/>
          </a:bodyPr>
          <a:lstStyle/>
          <a:p>
            <a:pPr lvl="0" rtl="0" algn="ctr">
              <a:spcBef>
                <a:spcPts val="0"/>
              </a:spcBef>
              <a:buNone/>
            </a:pPr>
            <a:r>
              <a:rPr lang="zh-TW">
                <a:solidFill>
                  <a:srgbClr val="666666"/>
                </a:solidFill>
              </a:rPr>
              <a:t>cross entropy</a:t>
            </a:r>
          </a:p>
        </p:txBody>
      </p:sp>
      <p:cxnSp>
        <p:nvCxnSpPr>
          <p:cNvPr id="350" name="Shape 350"/>
          <p:cNvCxnSpPr/>
          <p:nvPr/>
        </p:nvCxnSpPr>
        <p:spPr>
          <a:xfrm>
            <a:off x="8611625" y="4210025"/>
            <a:ext cx="581700" cy="13800"/>
          </a:xfrm>
          <a:prstGeom prst="straightConnector1">
            <a:avLst/>
          </a:prstGeom>
          <a:noFill/>
          <a:ln cap="flat" cmpd="sng" w="28575">
            <a:solidFill>
              <a:srgbClr val="695D46"/>
            </a:solidFill>
            <a:prstDash val="dash"/>
            <a:round/>
            <a:headEnd len="lg" w="lg" type="none"/>
            <a:tailEnd len="lg" w="lg" type="triangle"/>
          </a:ln>
        </p:spPr>
      </p:cxnSp>
      <p:sp>
        <p:nvSpPr>
          <p:cNvPr id="351" name="Shape 351"/>
          <p:cNvSpPr txBox="1"/>
          <p:nvPr/>
        </p:nvSpPr>
        <p:spPr>
          <a:xfrm>
            <a:off x="1369650" y="2839088"/>
            <a:ext cx="1256700" cy="345600"/>
          </a:xfrm>
          <a:prstGeom prst="rect">
            <a:avLst/>
          </a:prstGeom>
          <a:noFill/>
          <a:ln>
            <a:noFill/>
          </a:ln>
        </p:spPr>
        <p:txBody>
          <a:bodyPr anchorCtr="0" anchor="t" bIns="91425" lIns="91425" rIns="91425" wrap="square" tIns="91425">
            <a:noAutofit/>
          </a:bodyPr>
          <a:lstStyle/>
          <a:p>
            <a:pPr lvl="0" rtl="0" algn="ctr">
              <a:spcBef>
                <a:spcPts val="0"/>
              </a:spcBef>
              <a:buNone/>
            </a:pPr>
            <a:r>
              <a:rPr lang="zh-TW"/>
              <a:t>“Yesterday”</a:t>
            </a:r>
          </a:p>
        </p:txBody>
      </p:sp>
      <p:sp>
        <p:nvSpPr>
          <p:cNvPr id="352" name="Shape 352"/>
          <p:cNvSpPr txBox="1"/>
          <p:nvPr/>
        </p:nvSpPr>
        <p:spPr>
          <a:xfrm>
            <a:off x="3729675" y="2781513"/>
            <a:ext cx="1256700" cy="345600"/>
          </a:xfrm>
          <a:prstGeom prst="rect">
            <a:avLst/>
          </a:prstGeom>
          <a:noFill/>
          <a:ln>
            <a:noFill/>
          </a:ln>
        </p:spPr>
        <p:txBody>
          <a:bodyPr anchorCtr="0" anchor="t" bIns="91425" lIns="91425" rIns="91425" wrap="square" tIns="91425">
            <a:noAutofit/>
          </a:bodyPr>
          <a:lstStyle/>
          <a:p>
            <a:pPr lvl="0" rtl="0" algn="ctr">
              <a:spcBef>
                <a:spcPts val="0"/>
              </a:spcBef>
              <a:buNone/>
            </a:pPr>
            <a:r>
              <a:rPr lang="zh-TW"/>
              <a:t>“was”</a:t>
            </a:r>
          </a:p>
        </p:txBody>
      </p:sp>
      <p:sp>
        <p:nvSpPr>
          <p:cNvPr id="353" name="Shape 353"/>
          <p:cNvSpPr txBox="1"/>
          <p:nvPr/>
        </p:nvSpPr>
        <p:spPr>
          <a:xfrm>
            <a:off x="5998275" y="2838275"/>
            <a:ext cx="1256700" cy="345600"/>
          </a:xfrm>
          <a:prstGeom prst="rect">
            <a:avLst/>
          </a:prstGeom>
          <a:noFill/>
          <a:ln>
            <a:noFill/>
          </a:ln>
        </p:spPr>
        <p:txBody>
          <a:bodyPr anchorCtr="0" anchor="t" bIns="91425" lIns="91425" rIns="91425" wrap="square" tIns="91425">
            <a:noAutofit/>
          </a:bodyPr>
          <a:lstStyle/>
          <a:p>
            <a:pPr lvl="0" rtl="0" algn="ctr">
              <a:spcBef>
                <a:spcPts val="0"/>
              </a:spcBef>
              <a:buNone/>
            </a:pPr>
            <a:r>
              <a:rPr lang="zh-TW"/>
              <a:t>“so”</a:t>
            </a:r>
          </a:p>
        </p:txBody>
      </p:sp>
      <p:sp>
        <p:nvSpPr>
          <p:cNvPr id="354" name="Shape 354"/>
          <p:cNvSpPr txBox="1"/>
          <p:nvPr/>
        </p:nvSpPr>
        <p:spPr>
          <a:xfrm>
            <a:off x="8123175" y="2879925"/>
            <a:ext cx="1256700" cy="345600"/>
          </a:xfrm>
          <a:prstGeom prst="rect">
            <a:avLst/>
          </a:prstGeom>
          <a:noFill/>
          <a:ln>
            <a:noFill/>
          </a:ln>
        </p:spPr>
        <p:txBody>
          <a:bodyPr anchorCtr="0" anchor="t" bIns="91425" lIns="91425" rIns="91425" wrap="square" tIns="91425">
            <a:noAutofit/>
          </a:bodyPr>
          <a:lstStyle/>
          <a:p>
            <a:pPr lvl="0" rtl="0" algn="ctr">
              <a:spcBef>
                <a:spcPts val="0"/>
              </a:spcBef>
              <a:buNone/>
            </a:pPr>
            <a:r>
              <a:rPr lang="zh-TW"/>
              <a:t>“cool”</a:t>
            </a: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8" name="Shape 358"/>
        <p:cNvGrpSpPr/>
        <p:nvPr/>
      </p:nvGrpSpPr>
      <p:grpSpPr>
        <a:xfrm>
          <a:off x="0" y="0"/>
          <a:ext cx="0" cy="0"/>
          <a:chOff x="0" y="0"/>
          <a:chExt cx="0" cy="0"/>
        </a:xfrm>
      </p:grpSpPr>
      <p:sp>
        <p:nvSpPr>
          <p:cNvPr id="359" name="Shape 359"/>
          <p:cNvSpPr txBox="1"/>
          <p:nvPr>
            <p:ph type="title"/>
          </p:nvPr>
        </p:nvSpPr>
        <p:spPr>
          <a:xfrm>
            <a:off x="311700" y="593367"/>
            <a:ext cx="8520600" cy="943200"/>
          </a:xfrm>
          <a:prstGeom prst="rect">
            <a:avLst/>
          </a:prstGeom>
        </p:spPr>
        <p:txBody>
          <a:bodyPr anchorCtr="0" anchor="t" bIns="91425" lIns="91425" rIns="91425" wrap="square" tIns="91425">
            <a:noAutofit/>
          </a:bodyPr>
          <a:lstStyle/>
          <a:p>
            <a:pPr lvl="0" rtl="0">
              <a:spcBef>
                <a:spcPts val="0"/>
              </a:spcBef>
              <a:buNone/>
            </a:pPr>
            <a:r>
              <a:rPr lang="zh-TW"/>
              <a:t>Issue: Exposure Bias</a:t>
            </a:r>
          </a:p>
        </p:txBody>
      </p:sp>
      <p:sp>
        <p:nvSpPr>
          <p:cNvPr id="360" name="Shape 360"/>
          <p:cNvSpPr txBox="1"/>
          <p:nvPr>
            <p:ph idx="1" type="body"/>
          </p:nvPr>
        </p:nvSpPr>
        <p:spPr>
          <a:xfrm>
            <a:off x="311700" y="1536566"/>
            <a:ext cx="8520600" cy="718500"/>
          </a:xfrm>
          <a:prstGeom prst="rect">
            <a:avLst/>
          </a:prstGeom>
        </p:spPr>
        <p:txBody>
          <a:bodyPr anchorCtr="0" anchor="t" bIns="91425" lIns="91425" rIns="91425" wrap="square" tIns="91425">
            <a:noAutofit/>
          </a:bodyPr>
          <a:lstStyle/>
          <a:p>
            <a:pPr indent="-381000" lvl="0" marL="457200" rtl="0">
              <a:spcBef>
                <a:spcPts val="0"/>
              </a:spcBef>
              <a:buClr>
                <a:srgbClr val="000000"/>
              </a:buClr>
              <a:buSzPct val="100000"/>
            </a:pPr>
            <a:r>
              <a:rPr lang="zh-TW" sz="2400">
                <a:solidFill>
                  <a:srgbClr val="000000"/>
                </a:solidFill>
              </a:rPr>
              <a:t>discrepancy  which occurs when a model is only exposed to the training data distribution</a:t>
            </a:r>
          </a:p>
        </p:txBody>
      </p:sp>
      <p:sp>
        <p:nvSpPr>
          <p:cNvPr id="361" name="Shape 361"/>
          <p:cNvSpPr/>
          <p:nvPr/>
        </p:nvSpPr>
        <p:spPr>
          <a:xfrm>
            <a:off x="475900" y="3084600"/>
            <a:ext cx="1256700" cy="502800"/>
          </a:xfrm>
          <a:prstGeom prst="rect">
            <a:avLst/>
          </a:prstGeom>
          <a:solidFill>
            <a:srgbClr val="A1E8D9"/>
          </a:solidFill>
          <a:ln>
            <a:noFill/>
          </a:ln>
        </p:spPr>
        <p:txBody>
          <a:bodyPr anchorCtr="0" anchor="ctr" bIns="91425" lIns="91425" rIns="91425" wrap="square" tIns="91425">
            <a:noAutofit/>
          </a:bodyPr>
          <a:lstStyle/>
          <a:p>
            <a:pPr lvl="0">
              <a:spcBef>
                <a:spcPts val="0"/>
              </a:spcBef>
              <a:buNone/>
            </a:pPr>
            <a:r>
              <a:t/>
            </a:r>
            <a:endParaRPr/>
          </a:p>
        </p:txBody>
      </p:sp>
      <p:sp>
        <p:nvSpPr>
          <p:cNvPr id="362" name="Shape 362"/>
          <p:cNvSpPr/>
          <p:nvPr/>
        </p:nvSpPr>
        <p:spPr>
          <a:xfrm>
            <a:off x="475900" y="4043013"/>
            <a:ext cx="1256700" cy="943200"/>
          </a:xfrm>
          <a:prstGeom prst="rect">
            <a:avLst/>
          </a:prstGeom>
          <a:solidFill>
            <a:srgbClr val="FFD966"/>
          </a:solidFill>
          <a:ln>
            <a:noFill/>
          </a:ln>
        </p:spPr>
        <p:txBody>
          <a:bodyPr anchorCtr="0" anchor="ctr" bIns="91425" lIns="91425" rIns="91425" wrap="square" tIns="91425">
            <a:noAutofit/>
          </a:bodyPr>
          <a:lstStyle/>
          <a:p>
            <a:pPr lvl="0">
              <a:spcBef>
                <a:spcPts val="0"/>
              </a:spcBef>
              <a:buNone/>
            </a:pPr>
            <a:r>
              <a:t/>
            </a:r>
            <a:endParaRPr/>
          </a:p>
        </p:txBody>
      </p:sp>
      <p:sp>
        <p:nvSpPr>
          <p:cNvPr id="363" name="Shape 363"/>
          <p:cNvSpPr/>
          <p:nvPr/>
        </p:nvSpPr>
        <p:spPr>
          <a:xfrm>
            <a:off x="475900" y="5441825"/>
            <a:ext cx="1256700" cy="502800"/>
          </a:xfrm>
          <a:prstGeom prst="rect">
            <a:avLst/>
          </a:prstGeom>
          <a:solidFill>
            <a:srgbClr val="EA9999"/>
          </a:solidFill>
          <a:ln>
            <a:noFill/>
          </a:ln>
        </p:spPr>
        <p:txBody>
          <a:bodyPr anchorCtr="0" anchor="ctr" bIns="91425" lIns="91425" rIns="91425" wrap="square" tIns="91425">
            <a:noAutofit/>
          </a:bodyPr>
          <a:lstStyle/>
          <a:p>
            <a:pPr lvl="0">
              <a:spcBef>
                <a:spcPts val="0"/>
              </a:spcBef>
              <a:buNone/>
            </a:pPr>
            <a:r>
              <a:t/>
            </a:r>
            <a:endParaRPr/>
          </a:p>
        </p:txBody>
      </p:sp>
      <p:cxnSp>
        <p:nvCxnSpPr>
          <p:cNvPr id="364" name="Shape 364"/>
          <p:cNvCxnSpPr/>
          <p:nvPr/>
        </p:nvCxnSpPr>
        <p:spPr>
          <a:xfrm rot="10800000">
            <a:off x="1104250" y="3642400"/>
            <a:ext cx="0" cy="345600"/>
          </a:xfrm>
          <a:prstGeom prst="straightConnector1">
            <a:avLst/>
          </a:prstGeom>
          <a:noFill/>
          <a:ln cap="flat" cmpd="sng" w="28575">
            <a:solidFill>
              <a:srgbClr val="695D46"/>
            </a:solidFill>
            <a:prstDash val="solid"/>
            <a:round/>
            <a:headEnd len="lg" w="lg" type="none"/>
            <a:tailEnd len="lg" w="lg" type="triangle"/>
          </a:ln>
        </p:spPr>
      </p:cxnSp>
      <p:cxnSp>
        <p:nvCxnSpPr>
          <p:cNvPr id="365" name="Shape 365"/>
          <p:cNvCxnSpPr/>
          <p:nvPr/>
        </p:nvCxnSpPr>
        <p:spPr>
          <a:xfrm rot="10800000">
            <a:off x="1104250" y="5041225"/>
            <a:ext cx="0" cy="345600"/>
          </a:xfrm>
          <a:prstGeom prst="straightConnector1">
            <a:avLst/>
          </a:prstGeom>
          <a:noFill/>
          <a:ln cap="flat" cmpd="sng" w="28575">
            <a:solidFill>
              <a:srgbClr val="695D46"/>
            </a:solidFill>
            <a:prstDash val="solid"/>
            <a:round/>
            <a:headEnd len="lg" w="lg" type="none"/>
            <a:tailEnd len="lg" w="lg" type="triangle"/>
          </a:ln>
        </p:spPr>
      </p:cxnSp>
      <p:cxnSp>
        <p:nvCxnSpPr>
          <p:cNvPr id="366" name="Shape 366"/>
          <p:cNvCxnSpPr/>
          <p:nvPr/>
        </p:nvCxnSpPr>
        <p:spPr>
          <a:xfrm>
            <a:off x="1837550" y="4514625"/>
            <a:ext cx="932100" cy="0"/>
          </a:xfrm>
          <a:prstGeom prst="straightConnector1">
            <a:avLst/>
          </a:prstGeom>
          <a:noFill/>
          <a:ln cap="flat" cmpd="sng" w="28575">
            <a:solidFill>
              <a:srgbClr val="695D46"/>
            </a:solidFill>
            <a:prstDash val="dash"/>
            <a:round/>
            <a:headEnd len="lg" w="lg" type="none"/>
            <a:tailEnd len="lg" w="lg" type="triangle"/>
          </a:ln>
        </p:spPr>
      </p:cxnSp>
      <p:sp>
        <p:nvSpPr>
          <p:cNvPr id="367" name="Shape 367"/>
          <p:cNvSpPr/>
          <p:nvPr/>
        </p:nvSpPr>
        <p:spPr>
          <a:xfrm>
            <a:off x="2874600" y="3084613"/>
            <a:ext cx="1256700" cy="502800"/>
          </a:xfrm>
          <a:prstGeom prst="rect">
            <a:avLst/>
          </a:prstGeom>
          <a:solidFill>
            <a:srgbClr val="A1E8D9"/>
          </a:solidFill>
          <a:ln>
            <a:noFill/>
          </a:ln>
        </p:spPr>
        <p:txBody>
          <a:bodyPr anchorCtr="0" anchor="ctr" bIns="91425" lIns="91425" rIns="91425" wrap="square" tIns="91425">
            <a:noAutofit/>
          </a:bodyPr>
          <a:lstStyle/>
          <a:p>
            <a:pPr lvl="0">
              <a:spcBef>
                <a:spcPts val="0"/>
              </a:spcBef>
              <a:buNone/>
            </a:pPr>
            <a:r>
              <a:t/>
            </a:r>
            <a:endParaRPr/>
          </a:p>
        </p:txBody>
      </p:sp>
      <p:sp>
        <p:nvSpPr>
          <p:cNvPr id="368" name="Shape 368"/>
          <p:cNvSpPr/>
          <p:nvPr/>
        </p:nvSpPr>
        <p:spPr>
          <a:xfrm>
            <a:off x="2874600" y="4043025"/>
            <a:ext cx="1256700" cy="943200"/>
          </a:xfrm>
          <a:prstGeom prst="rect">
            <a:avLst/>
          </a:prstGeom>
          <a:solidFill>
            <a:srgbClr val="FFD966"/>
          </a:solidFill>
          <a:ln>
            <a:noFill/>
          </a:ln>
        </p:spPr>
        <p:txBody>
          <a:bodyPr anchorCtr="0" anchor="ctr" bIns="91425" lIns="91425" rIns="91425" wrap="square" tIns="91425">
            <a:noAutofit/>
          </a:bodyPr>
          <a:lstStyle/>
          <a:p>
            <a:pPr lvl="0">
              <a:spcBef>
                <a:spcPts val="0"/>
              </a:spcBef>
              <a:buNone/>
            </a:pPr>
            <a:r>
              <a:t/>
            </a:r>
            <a:endParaRPr/>
          </a:p>
        </p:txBody>
      </p:sp>
      <p:sp>
        <p:nvSpPr>
          <p:cNvPr id="369" name="Shape 369"/>
          <p:cNvSpPr/>
          <p:nvPr/>
        </p:nvSpPr>
        <p:spPr>
          <a:xfrm>
            <a:off x="2874600" y="5441838"/>
            <a:ext cx="1256700" cy="502800"/>
          </a:xfrm>
          <a:prstGeom prst="rect">
            <a:avLst/>
          </a:prstGeom>
          <a:solidFill>
            <a:srgbClr val="EA9999"/>
          </a:solidFill>
          <a:ln>
            <a:noFill/>
          </a:ln>
        </p:spPr>
        <p:txBody>
          <a:bodyPr anchorCtr="0" anchor="ctr" bIns="91425" lIns="91425" rIns="91425" wrap="square" tIns="91425">
            <a:noAutofit/>
          </a:bodyPr>
          <a:lstStyle/>
          <a:p>
            <a:pPr lvl="0">
              <a:spcBef>
                <a:spcPts val="0"/>
              </a:spcBef>
              <a:buNone/>
            </a:pPr>
            <a:r>
              <a:t/>
            </a:r>
            <a:endParaRPr/>
          </a:p>
        </p:txBody>
      </p:sp>
      <p:cxnSp>
        <p:nvCxnSpPr>
          <p:cNvPr id="370" name="Shape 370"/>
          <p:cNvCxnSpPr/>
          <p:nvPr/>
        </p:nvCxnSpPr>
        <p:spPr>
          <a:xfrm rot="10800000">
            <a:off x="3502950" y="3642413"/>
            <a:ext cx="0" cy="345600"/>
          </a:xfrm>
          <a:prstGeom prst="straightConnector1">
            <a:avLst/>
          </a:prstGeom>
          <a:noFill/>
          <a:ln cap="flat" cmpd="sng" w="28575">
            <a:solidFill>
              <a:srgbClr val="695D46"/>
            </a:solidFill>
            <a:prstDash val="solid"/>
            <a:round/>
            <a:headEnd len="lg" w="lg" type="none"/>
            <a:tailEnd len="lg" w="lg" type="triangle"/>
          </a:ln>
        </p:spPr>
      </p:cxnSp>
      <p:cxnSp>
        <p:nvCxnSpPr>
          <p:cNvPr id="371" name="Shape 371"/>
          <p:cNvCxnSpPr/>
          <p:nvPr/>
        </p:nvCxnSpPr>
        <p:spPr>
          <a:xfrm rot="10800000">
            <a:off x="3502950" y="5041238"/>
            <a:ext cx="0" cy="345600"/>
          </a:xfrm>
          <a:prstGeom prst="straightConnector1">
            <a:avLst/>
          </a:prstGeom>
          <a:noFill/>
          <a:ln cap="flat" cmpd="sng" w="28575">
            <a:solidFill>
              <a:srgbClr val="695D46"/>
            </a:solidFill>
            <a:prstDash val="solid"/>
            <a:round/>
            <a:headEnd len="lg" w="lg" type="none"/>
            <a:tailEnd len="lg" w="lg" type="triangle"/>
          </a:ln>
        </p:spPr>
      </p:cxnSp>
      <p:cxnSp>
        <p:nvCxnSpPr>
          <p:cNvPr id="372" name="Shape 372"/>
          <p:cNvCxnSpPr/>
          <p:nvPr/>
        </p:nvCxnSpPr>
        <p:spPr>
          <a:xfrm>
            <a:off x="4236250" y="4514638"/>
            <a:ext cx="932100" cy="0"/>
          </a:xfrm>
          <a:prstGeom prst="straightConnector1">
            <a:avLst/>
          </a:prstGeom>
          <a:noFill/>
          <a:ln cap="flat" cmpd="sng" w="28575">
            <a:solidFill>
              <a:srgbClr val="695D46"/>
            </a:solidFill>
            <a:prstDash val="dash"/>
            <a:round/>
            <a:headEnd len="lg" w="lg" type="none"/>
            <a:tailEnd len="lg" w="lg" type="triangle"/>
          </a:ln>
        </p:spPr>
      </p:cxnSp>
      <p:sp>
        <p:nvSpPr>
          <p:cNvPr id="373" name="Shape 373"/>
          <p:cNvSpPr/>
          <p:nvPr/>
        </p:nvSpPr>
        <p:spPr>
          <a:xfrm>
            <a:off x="5168350" y="3084588"/>
            <a:ext cx="1256700" cy="502800"/>
          </a:xfrm>
          <a:prstGeom prst="rect">
            <a:avLst/>
          </a:prstGeom>
          <a:solidFill>
            <a:srgbClr val="A1E8D9"/>
          </a:solidFill>
          <a:ln>
            <a:noFill/>
          </a:ln>
        </p:spPr>
        <p:txBody>
          <a:bodyPr anchorCtr="0" anchor="ctr" bIns="91425" lIns="91425" rIns="91425" wrap="square" tIns="91425">
            <a:noAutofit/>
          </a:bodyPr>
          <a:lstStyle/>
          <a:p>
            <a:pPr lvl="0">
              <a:spcBef>
                <a:spcPts val="0"/>
              </a:spcBef>
              <a:buNone/>
            </a:pPr>
            <a:r>
              <a:t/>
            </a:r>
            <a:endParaRPr/>
          </a:p>
        </p:txBody>
      </p:sp>
      <p:sp>
        <p:nvSpPr>
          <p:cNvPr id="374" name="Shape 374"/>
          <p:cNvSpPr/>
          <p:nvPr/>
        </p:nvSpPr>
        <p:spPr>
          <a:xfrm>
            <a:off x="5168350" y="4043000"/>
            <a:ext cx="1256700" cy="943200"/>
          </a:xfrm>
          <a:prstGeom prst="rect">
            <a:avLst/>
          </a:prstGeom>
          <a:solidFill>
            <a:srgbClr val="FFD966"/>
          </a:solidFill>
          <a:ln>
            <a:noFill/>
          </a:ln>
        </p:spPr>
        <p:txBody>
          <a:bodyPr anchorCtr="0" anchor="ctr" bIns="91425" lIns="91425" rIns="91425" wrap="square" tIns="91425">
            <a:noAutofit/>
          </a:bodyPr>
          <a:lstStyle/>
          <a:p>
            <a:pPr lvl="0">
              <a:spcBef>
                <a:spcPts val="0"/>
              </a:spcBef>
              <a:buNone/>
            </a:pPr>
            <a:r>
              <a:t/>
            </a:r>
            <a:endParaRPr/>
          </a:p>
        </p:txBody>
      </p:sp>
      <p:sp>
        <p:nvSpPr>
          <p:cNvPr id="375" name="Shape 375"/>
          <p:cNvSpPr/>
          <p:nvPr/>
        </p:nvSpPr>
        <p:spPr>
          <a:xfrm>
            <a:off x="5168350" y="5441813"/>
            <a:ext cx="1256700" cy="502800"/>
          </a:xfrm>
          <a:prstGeom prst="rect">
            <a:avLst/>
          </a:prstGeom>
          <a:solidFill>
            <a:srgbClr val="EA9999"/>
          </a:solidFill>
          <a:ln>
            <a:noFill/>
          </a:ln>
        </p:spPr>
        <p:txBody>
          <a:bodyPr anchorCtr="0" anchor="ctr" bIns="91425" lIns="91425" rIns="91425" wrap="square" tIns="91425">
            <a:noAutofit/>
          </a:bodyPr>
          <a:lstStyle/>
          <a:p>
            <a:pPr lvl="0">
              <a:spcBef>
                <a:spcPts val="0"/>
              </a:spcBef>
              <a:buNone/>
            </a:pPr>
            <a:r>
              <a:t/>
            </a:r>
            <a:endParaRPr/>
          </a:p>
        </p:txBody>
      </p:sp>
      <p:cxnSp>
        <p:nvCxnSpPr>
          <p:cNvPr id="376" name="Shape 376"/>
          <p:cNvCxnSpPr/>
          <p:nvPr/>
        </p:nvCxnSpPr>
        <p:spPr>
          <a:xfrm rot="10800000">
            <a:off x="5796700" y="3642388"/>
            <a:ext cx="0" cy="345600"/>
          </a:xfrm>
          <a:prstGeom prst="straightConnector1">
            <a:avLst/>
          </a:prstGeom>
          <a:noFill/>
          <a:ln cap="flat" cmpd="sng" w="28575">
            <a:solidFill>
              <a:srgbClr val="695D46"/>
            </a:solidFill>
            <a:prstDash val="solid"/>
            <a:round/>
            <a:headEnd len="lg" w="lg" type="none"/>
            <a:tailEnd len="lg" w="lg" type="triangle"/>
          </a:ln>
        </p:spPr>
      </p:cxnSp>
      <p:cxnSp>
        <p:nvCxnSpPr>
          <p:cNvPr id="377" name="Shape 377"/>
          <p:cNvCxnSpPr/>
          <p:nvPr/>
        </p:nvCxnSpPr>
        <p:spPr>
          <a:xfrm rot="10800000">
            <a:off x="5796700" y="5041213"/>
            <a:ext cx="0" cy="345600"/>
          </a:xfrm>
          <a:prstGeom prst="straightConnector1">
            <a:avLst/>
          </a:prstGeom>
          <a:noFill/>
          <a:ln cap="flat" cmpd="sng" w="28575">
            <a:solidFill>
              <a:srgbClr val="695D46"/>
            </a:solidFill>
            <a:prstDash val="solid"/>
            <a:round/>
            <a:headEnd len="lg" w="lg" type="none"/>
            <a:tailEnd len="lg" w="lg" type="triangle"/>
          </a:ln>
        </p:spPr>
      </p:cxnSp>
      <p:sp>
        <p:nvSpPr>
          <p:cNvPr id="378" name="Shape 378"/>
          <p:cNvSpPr txBox="1"/>
          <p:nvPr/>
        </p:nvSpPr>
        <p:spPr>
          <a:xfrm>
            <a:off x="716650" y="6066650"/>
            <a:ext cx="775200" cy="345600"/>
          </a:xfrm>
          <a:prstGeom prst="rect">
            <a:avLst/>
          </a:prstGeom>
          <a:noFill/>
          <a:ln>
            <a:noFill/>
          </a:ln>
        </p:spPr>
        <p:txBody>
          <a:bodyPr anchorCtr="0" anchor="t" bIns="91425" lIns="91425" rIns="91425" wrap="square" tIns="91425">
            <a:noAutofit/>
          </a:bodyPr>
          <a:lstStyle/>
          <a:p>
            <a:pPr lvl="0" rtl="0">
              <a:spcBef>
                <a:spcPts val="0"/>
              </a:spcBef>
              <a:buNone/>
            </a:pPr>
            <a:r>
              <a:rPr lang="zh-TW"/>
              <a:t>(Start)</a:t>
            </a:r>
          </a:p>
        </p:txBody>
      </p:sp>
      <p:sp>
        <p:nvSpPr>
          <p:cNvPr id="379" name="Shape 379"/>
          <p:cNvSpPr txBox="1"/>
          <p:nvPr/>
        </p:nvSpPr>
        <p:spPr>
          <a:xfrm>
            <a:off x="2874600" y="6093888"/>
            <a:ext cx="1256700" cy="345600"/>
          </a:xfrm>
          <a:prstGeom prst="rect">
            <a:avLst/>
          </a:prstGeom>
          <a:noFill/>
          <a:ln>
            <a:noFill/>
          </a:ln>
        </p:spPr>
        <p:txBody>
          <a:bodyPr anchorCtr="0" anchor="t" bIns="91425" lIns="91425" rIns="91425" wrap="square" tIns="91425">
            <a:noAutofit/>
          </a:bodyPr>
          <a:lstStyle/>
          <a:p>
            <a:pPr lvl="0" rtl="0" algn="ctr">
              <a:spcBef>
                <a:spcPts val="0"/>
              </a:spcBef>
              <a:buNone/>
            </a:pPr>
            <a:r>
              <a:rPr lang="zh-TW"/>
              <a:t>“Today”</a:t>
            </a:r>
          </a:p>
        </p:txBody>
      </p:sp>
      <p:sp>
        <p:nvSpPr>
          <p:cNvPr id="380" name="Shape 380"/>
          <p:cNvSpPr txBox="1"/>
          <p:nvPr/>
        </p:nvSpPr>
        <p:spPr>
          <a:xfrm>
            <a:off x="5168350" y="6093888"/>
            <a:ext cx="1256700" cy="345600"/>
          </a:xfrm>
          <a:prstGeom prst="rect">
            <a:avLst/>
          </a:prstGeom>
          <a:noFill/>
          <a:ln>
            <a:noFill/>
          </a:ln>
        </p:spPr>
        <p:txBody>
          <a:bodyPr anchorCtr="0" anchor="t" bIns="91425" lIns="91425" rIns="91425" wrap="square" tIns="91425">
            <a:noAutofit/>
          </a:bodyPr>
          <a:lstStyle/>
          <a:p>
            <a:pPr lvl="0" rtl="0" algn="ctr">
              <a:spcBef>
                <a:spcPts val="0"/>
              </a:spcBef>
              <a:buNone/>
            </a:pPr>
            <a:r>
              <a:rPr lang="zh-TW"/>
              <a:t>“was”</a:t>
            </a:r>
          </a:p>
        </p:txBody>
      </p:sp>
      <p:sp>
        <p:nvSpPr>
          <p:cNvPr id="381" name="Shape 381"/>
          <p:cNvSpPr/>
          <p:nvPr/>
        </p:nvSpPr>
        <p:spPr>
          <a:xfrm>
            <a:off x="7345100" y="3139575"/>
            <a:ext cx="1256700" cy="502800"/>
          </a:xfrm>
          <a:prstGeom prst="rect">
            <a:avLst/>
          </a:prstGeom>
          <a:solidFill>
            <a:srgbClr val="A1E8D9"/>
          </a:solidFill>
          <a:ln>
            <a:noFill/>
          </a:ln>
        </p:spPr>
        <p:txBody>
          <a:bodyPr anchorCtr="0" anchor="ctr" bIns="91425" lIns="91425" rIns="91425" wrap="square" tIns="91425">
            <a:noAutofit/>
          </a:bodyPr>
          <a:lstStyle/>
          <a:p>
            <a:pPr lvl="0">
              <a:spcBef>
                <a:spcPts val="0"/>
              </a:spcBef>
              <a:buNone/>
            </a:pPr>
            <a:r>
              <a:t/>
            </a:r>
            <a:endParaRPr/>
          </a:p>
        </p:txBody>
      </p:sp>
      <p:sp>
        <p:nvSpPr>
          <p:cNvPr id="382" name="Shape 382"/>
          <p:cNvSpPr/>
          <p:nvPr/>
        </p:nvSpPr>
        <p:spPr>
          <a:xfrm>
            <a:off x="7345100" y="4097988"/>
            <a:ext cx="1256700" cy="943200"/>
          </a:xfrm>
          <a:prstGeom prst="rect">
            <a:avLst/>
          </a:prstGeom>
          <a:solidFill>
            <a:srgbClr val="FFD966"/>
          </a:solidFill>
          <a:ln>
            <a:noFill/>
          </a:ln>
        </p:spPr>
        <p:txBody>
          <a:bodyPr anchorCtr="0" anchor="ctr" bIns="91425" lIns="91425" rIns="91425" wrap="square" tIns="91425">
            <a:noAutofit/>
          </a:bodyPr>
          <a:lstStyle/>
          <a:p>
            <a:pPr lvl="0">
              <a:spcBef>
                <a:spcPts val="0"/>
              </a:spcBef>
              <a:buNone/>
            </a:pPr>
            <a:r>
              <a:t/>
            </a:r>
            <a:endParaRPr/>
          </a:p>
        </p:txBody>
      </p:sp>
      <p:sp>
        <p:nvSpPr>
          <p:cNvPr id="383" name="Shape 383"/>
          <p:cNvSpPr/>
          <p:nvPr/>
        </p:nvSpPr>
        <p:spPr>
          <a:xfrm>
            <a:off x="7345100" y="5496800"/>
            <a:ext cx="1256700" cy="502800"/>
          </a:xfrm>
          <a:prstGeom prst="rect">
            <a:avLst/>
          </a:prstGeom>
          <a:solidFill>
            <a:srgbClr val="EA9999"/>
          </a:solidFill>
          <a:ln>
            <a:noFill/>
          </a:ln>
        </p:spPr>
        <p:txBody>
          <a:bodyPr anchorCtr="0" anchor="ctr" bIns="91425" lIns="91425" rIns="91425" wrap="square" tIns="91425">
            <a:noAutofit/>
          </a:bodyPr>
          <a:lstStyle/>
          <a:p>
            <a:pPr lvl="0">
              <a:spcBef>
                <a:spcPts val="0"/>
              </a:spcBef>
              <a:buNone/>
            </a:pPr>
            <a:r>
              <a:t/>
            </a:r>
            <a:endParaRPr/>
          </a:p>
        </p:txBody>
      </p:sp>
      <p:cxnSp>
        <p:nvCxnSpPr>
          <p:cNvPr id="384" name="Shape 384"/>
          <p:cNvCxnSpPr/>
          <p:nvPr/>
        </p:nvCxnSpPr>
        <p:spPr>
          <a:xfrm rot="10800000">
            <a:off x="7973450" y="3697375"/>
            <a:ext cx="0" cy="345600"/>
          </a:xfrm>
          <a:prstGeom prst="straightConnector1">
            <a:avLst/>
          </a:prstGeom>
          <a:noFill/>
          <a:ln cap="flat" cmpd="sng" w="28575">
            <a:solidFill>
              <a:srgbClr val="695D46"/>
            </a:solidFill>
            <a:prstDash val="solid"/>
            <a:round/>
            <a:headEnd len="lg" w="lg" type="none"/>
            <a:tailEnd len="lg" w="lg" type="triangle"/>
          </a:ln>
        </p:spPr>
      </p:cxnSp>
      <p:cxnSp>
        <p:nvCxnSpPr>
          <p:cNvPr id="385" name="Shape 385"/>
          <p:cNvCxnSpPr/>
          <p:nvPr/>
        </p:nvCxnSpPr>
        <p:spPr>
          <a:xfrm rot="10800000">
            <a:off x="7973450" y="5096200"/>
            <a:ext cx="0" cy="345600"/>
          </a:xfrm>
          <a:prstGeom prst="straightConnector1">
            <a:avLst/>
          </a:prstGeom>
          <a:noFill/>
          <a:ln cap="flat" cmpd="sng" w="28575">
            <a:solidFill>
              <a:srgbClr val="695D46"/>
            </a:solidFill>
            <a:prstDash val="solid"/>
            <a:round/>
            <a:headEnd len="lg" w="lg" type="none"/>
            <a:tailEnd len="lg" w="lg" type="triangle"/>
          </a:ln>
        </p:spPr>
      </p:cxnSp>
      <p:cxnSp>
        <p:nvCxnSpPr>
          <p:cNvPr id="386" name="Shape 386"/>
          <p:cNvCxnSpPr/>
          <p:nvPr/>
        </p:nvCxnSpPr>
        <p:spPr>
          <a:xfrm>
            <a:off x="6539425" y="4507700"/>
            <a:ext cx="581700" cy="13800"/>
          </a:xfrm>
          <a:prstGeom prst="straightConnector1">
            <a:avLst/>
          </a:prstGeom>
          <a:noFill/>
          <a:ln cap="flat" cmpd="sng" w="28575">
            <a:solidFill>
              <a:srgbClr val="695D46"/>
            </a:solidFill>
            <a:prstDash val="dash"/>
            <a:round/>
            <a:headEnd len="lg" w="lg" type="none"/>
            <a:tailEnd len="lg" w="lg" type="triangle"/>
          </a:ln>
        </p:spPr>
      </p:cxnSp>
      <p:sp>
        <p:nvSpPr>
          <p:cNvPr id="387" name="Shape 387"/>
          <p:cNvSpPr txBox="1"/>
          <p:nvPr/>
        </p:nvSpPr>
        <p:spPr>
          <a:xfrm>
            <a:off x="7345100" y="6148850"/>
            <a:ext cx="1256700" cy="345600"/>
          </a:xfrm>
          <a:prstGeom prst="rect">
            <a:avLst/>
          </a:prstGeom>
          <a:noFill/>
          <a:ln>
            <a:noFill/>
          </a:ln>
        </p:spPr>
        <p:txBody>
          <a:bodyPr anchorCtr="0" anchor="t" bIns="91425" lIns="91425" rIns="91425" wrap="square" tIns="91425">
            <a:noAutofit/>
          </a:bodyPr>
          <a:lstStyle/>
          <a:p>
            <a:pPr lvl="0" rtl="0" algn="ctr">
              <a:spcBef>
                <a:spcPts val="0"/>
              </a:spcBef>
              <a:buNone/>
            </a:pPr>
            <a:r>
              <a:rPr lang="zh-TW"/>
              <a:t>“so”</a:t>
            </a:r>
          </a:p>
        </p:txBody>
      </p:sp>
      <p:sp>
        <p:nvSpPr>
          <p:cNvPr id="388" name="Shape 388"/>
          <p:cNvSpPr txBox="1"/>
          <p:nvPr/>
        </p:nvSpPr>
        <p:spPr>
          <a:xfrm>
            <a:off x="475900" y="2497525"/>
            <a:ext cx="1256700" cy="345600"/>
          </a:xfrm>
          <a:prstGeom prst="rect">
            <a:avLst/>
          </a:prstGeom>
          <a:noFill/>
          <a:ln>
            <a:noFill/>
          </a:ln>
        </p:spPr>
        <p:txBody>
          <a:bodyPr anchorCtr="0" anchor="t" bIns="91425" lIns="91425" rIns="91425" wrap="square" tIns="91425">
            <a:noAutofit/>
          </a:bodyPr>
          <a:lstStyle/>
          <a:p>
            <a:pPr lvl="0" rtl="0" algn="ctr">
              <a:spcBef>
                <a:spcPts val="0"/>
              </a:spcBef>
              <a:buNone/>
            </a:pPr>
            <a:r>
              <a:rPr lang="zh-TW"/>
              <a:t>“Today”</a:t>
            </a:r>
          </a:p>
        </p:txBody>
      </p:sp>
      <p:sp>
        <p:nvSpPr>
          <p:cNvPr id="389" name="Shape 389"/>
          <p:cNvSpPr txBox="1"/>
          <p:nvPr/>
        </p:nvSpPr>
        <p:spPr>
          <a:xfrm>
            <a:off x="2874600" y="2497538"/>
            <a:ext cx="1256700" cy="345600"/>
          </a:xfrm>
          <a:prstGeom prst="rect">
            <a:avLst/>
          </a:prstGeom>
          <a:noFill/>
          <a:ln>
            <a:noFill/>
          </a:ln>
        </p:spPr>
        <p:txBody>
          <a:bodyPr anchorCtr="0" anchor="t" bIns="91425" lIns="91425" rIns="91425" wrap="square" tIns="91425">
            <a:noAutofit/>
          </a:bodyPr>
          <a:lstStyle/>
          <a:p>
            <a:pPr lvl="0" rtl="0" algn="ctr">
              <a:spcBef>
                <a:spcPts val="0"/>
              </a:spcBef>
              <a:buNone/>
            </a:pPr>
            <a:r>
              <a:rPr lang="zh-TW"/>
              <a:t>“was”</a:t>
            </a:r>
          </a:p>
        </p:txBody>
      </p:sp>
      <p:sp>
        <p:nvSpPr>
          <p:cNvPr id="390" name="Shape 390"/>
          <p:cNvSpPr txBox="1"/>
          <p:nvPr/>
        </p:nvSpPr>
        <p:spPr>
          <a:xfrm>
            <a:off x="5168350" y="2497538"/>
            <a:ext cx="1256700" cy="345600"/>
          </a:xfrm>
          <a:prstGeom prst="rect">
            <a:avLst/>
          </a:prstGeom>
          <a:noFill/>
          <a:ln>
            <a:noFill/>
          </a:ln>
        </p:spPr>
        <p:txBody>
          <a:bodyPr anchorCtr="0" anchor="t" bIns="91425" lIns="91425" rIns="91425" wrap="square" tIns="91425">
            <a:noAutofit/>
          </a:bodyPr>
          <a:lstStyle/>
          <a:p>
            <a:pPr lvl="0" rtl="0" algn="ctr">
              <a:spcBef>
                <a:spcPts val="0"/>
              </a:spcBef>
              <a:buNone/>
            </a:pPr>
            <a:r>
              <a:rPr lang="zh-TW"/>
              <a:t>“so”</a:t>
            </a:r>
          </a:p>
        </p:txBody>
      </p:sp>
      <p:sp>
        <p:nvSpPr>
          <p:cNvPr id="391" name="Shape 391"/>
          <p:cNvSpPr txBox="1"/>
          <p:nvPr/>
        </p:nvSpPr>
        <p:spPr>
          <a:xfrm>
            <a:off x="7345100" y="2525025"/>
            <a:ext cx="1256700" cy="345600"/>
          </a:xfrm>
          <a:prstGeom prst="rect">
            <a:avLst/>
          </a:prstGeom>
          <a:noFill/>
          <a:ln>
            <a:noFill/>
          </a:ln>
        </p:spPr>
        <p:txBody>
          <a:bodyPr anchorCtr="0" anchor="t" bIns="91425" lIns="91425" rIns="91425" wrap="square" tIns="91425">
            <a:noAutofit/>
          </a:bodyPr>
          <a:lstStyle/>
          <a:p>
            <a:pPr lvl="0" rtl="0" algn="ctr">
              <a:spcBef>
                <a:spcPts val="0"/>
              </a:spcBef>
              <a:buNone/>
            </a:pPr>
            <a:r>
              <a:rPr lang="zh-TW"/>
              <a:t>“awesome”</a:t>
            </a:r>
          </a:p>
        </p:txBody>
      </p:sp>
      <p:cxnSp>
        <p:nvCxnSpPr>
          <p:cNvPr id="392" name="Shape 392"/>
          <p:cNvCxnSpPr/>
          <p:nvPr/>
        </p:nvCxnSpPr>
        <p:spPr>
          <a:xfrm>
            <a:off x="-105800" y="4507713"/>
            <a:ext cx="581700" cy="13800"/>
          </a:xfrm>
          <a:prstGeom prst="straightConnector1">
            <a:avLst/>
          </a:prstGeom>
          <a:noFill/>
          <a:ln cap="flat" cmpd="sng" w="28575">
            <a:solidFill>
              <a:srgbClr val="695D46"/>
            </a:solidFill>
            <a:prstDash val="dash"/>
            <a:round/>
            <a:headEnd len="lg" w="lg" type="none"/>
            <a:tailEnd len="lg" w="lg" type="triangle"/>
          </a:ln>
        </p:spPr>
      </p:cxnSp>
      <p:cxnSp>
        <p:nvCxnSpPr>
          <p:cNvPr id="393" name="Shape 393"/>
          <p:cNvCxnSpPr/>
          <p:nvPr/>
        </p:nvCxnSpPr>
        <p:spPr>
          <a:xfrm>
            <a:off x="8668075" y="4562688"/>
            <a:ext cx="581700" cy="13800"/>
          </a:xfrm>
          <a:prstGeom prst="straightConnector1">
            <a:avLst/>
          </a:prstGeom>
          <a:noFill/>
          <a:ln cap="flat" cmpd="sng" w="28575">
            <a:solidFill>
              <a:srgbClr val="695D46"/>
            </a:solidFill>
            <a:prstDash val="dash"/>
            <a:round/>
            <a:headEnd len="lg" w="lg" type="none"/>
            <a:tailEnd len="lg" w="lg" type="triangle"/>
          </a:ln>
        </p:spPr>
      </p:cxn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7" name="Shape 397"/>
        <p:cNvGrpSpPr/>
        <p:nvPr/>
      </p:nvGrpSpPr>
      <p:grpSpPr>
        <a:xfrm>
          <a:off x="0" y="0"/>
          <a:ext cx="0" cy="0"/>
          <a:chOff x="0" y="0"/>
          <a:chExt cx="0" cy="0"/>
        </a:xfrm>
      </p:grpSpPr>
      <p:sp>
        <p:nvSpPr>
          <p:cNvPr id="398" name="Shape 398"/>
          <p:cNvSpPr txBox="1"/>
          <p:nvPr>
            <p:ph type="title"/>
          </p:nvPr>
        </p:nvSpPr>
        <p:spPr>
          <a:xfrm>
            <a:off x="311700" y="593367"/>
            <a:ext cx="8520600" cy="943200"/>
          </a:xfrm>
          <a:prstGeom prst="rect">
            <a:avLst/>
          </a:prstGeom>
        </p:spPr>
        <p:txBody>
          <a:bodyPr anchorCtr="0" anchor="t" bIns="91425" lIns="91425" rIns="91425" wrap="square" tIns="91425">
            <a:noAutofit/>
          </a:bodyPr>
          <a:lstStyle/>
          <a:p>
            <a:pPr lvl="0" rtl="0">
              <a:spcBef>
                <a:spcPts val="0"/>
              </a:spcBef>
              <a:buNone/>
            </a:pPr>
            <a:r>
              <a:rPr lang="zh-TW"/>
              <a:t>Data As Demonstrator (DAD) / Schedule Sampling</a:t>
            </a:r>
          </a:p>
        </p:txBody>
      </p:sp>
      <p:sp>
        <p:nvSpPr>
          <p:cNvPr id="399" name="Shape 399"/>
          <p:cNvSpPr txBox="1"/>
          <p:nvPr>
            <p:ph idx="1" type="body"/>
          </p:nvPr>
        </p:nvSpPr>
        <p:spPr>
          <a:xfrm>
            <a:off x="311700" y="1385976"/>
            <a:ext cx="8520600" cy="4975800"/>
          </a:xfrm>
          <a:prstGeom prst="rect">
            <a:avLst/>
          </a:prstGeom>
        </p:spPr>
        <p:txBody>
          <a:bodyPr anchorCtr="0" anchor="t" bIns="91425" lIns="91425" rIns="91425" wrap="square" tIns="91425">
            <a:noAutofit/>
          </a:bodyPr>
          <a:lstStyle/>
          <a:p>
            <a:pPr indent="-381000" lvl="0" marL="457200" rtl="0">
              <a:spcBef>
                <a:spcPts val="0"/>
              </a:spcBef>
              <a:buClr>
                <a:srgbClr val="000000"/>
              </a:buClr>
              <a:buSzPct val="100000"/>
            </a:pPr>
            <a:r>
              <a:rPr lang="zh-TW" sz="2400">
                <a:solidFill>
                  <a:srgbClr val="000000"/>
                </a:solidFill>
              </a:rPr>
              <a:t>At each time step and with a certain probability, DAD takes as input either the prediction from the model at the previous time step or the ground truth data.</a:t>
            </a:r>
          </a:p>
          <a:p>
            <a:pPr indent="-381000" lvl="0" marL="457200" rtl="0">
              <a:spcBef>
                <a:spcPts val="0"/>
              </a:spcBef>
              <a:buClr>
                <a:srgbClr val="000000"/>
              </a:buClr>
              <a:buSzPct val="100000"/>
            </a:pPr>
            <a:r>
              <a:rPr lang="zh-TW" sz="2400">
                <a:solidFill>
                  <a:srgbClr val="000000"/>
                </a:solidFill>
              </a:rPr>
              <a:t>At the beginning, the algorithm always chooses the ground truth words. However, as the training progresses the model predictions are selected more often. This has the effect of making the model somewhat more aware of how it will be used at test time.</a:t>
            </a: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3" name="Shape 403"/>
        <p:cNvGrpSpPr/>
        <p:nvPr/>
      </p:nvGrpSpPr>
      <p:grpSpPr>
        <a:xfrm>
          <a:off x="0" y="0"/>
          <a:ext cx="0" cy="0"/>
          <a:chOff x="0" y="0"/>
          <a:chExt cx="0" cy="0"/>
        </a:xfrm>
      </p:grpSpPr>
      <p:sp>
        <p:nvSpPr>
          <p:cNvPr id="404" name="Shape 404"/>
          <p:cNvSpPr txBox="1"/>
          <p:nvPr>
            <p:ph type="title"/>
          </p:nvPr>
        </p:nvSpPr>
        <p:spPr>
          <a:xfrm>
            <a:off x="311700" y="593367"/>
            <a:ext cx="8520600" cy="943200"/>
          </a:xfrm>
          <a:prstGeom prst="rect">
            <a:avLst/>
          </a:prstGeom>
        </p:spPr>
        <p:txBody>
          <a:bodyPr anchorCtr="0" anchor="t" bIns="91425" lIns="91425" rIns="91425" wrap="square" tIns="91425">
            <a:noAutofit/>
          </a:bodyPr>
          <a:lstStyle/>
          <a:p>
            <a:pPr lvl="0" rtl="0">
              <a:spcBef>
                <a:spcPts val="0"/>
              </a:spcBef>
              <a:buNone/>
            </a:pPr>
            <a:r>
              <a:rPr lang="zh-TW"/>
              <a:t>Data As Demonstrator (DAD) / Schedule Sampling</a:t>
            </a:r>
          </a:p>
        </p:txBody>
      </p:sp>
      <p:sp>
        <p:nvSpPr>
          <p:cNvPr id="405" name="Shape 405"/>
          <p:cNvSpPr/>
          <p:nvPr/>
        </p:nvSpPr>
        <p:spPr>
          <a:xfrm>
            <a:off x="415775" y="2457625"/>
            <a:ext cx="1256700" cy="502800"/>
          </a:xfrm>
          <a:prstGeom prst="rect">
            <a:avLst/>
          </a:prstGeom>
          <a:solidFill>
            <a:srgbClr val="A1E8D9"/>
          </a:solidFill>
          <a:ln>
            <a:noFill/>
          </a:ln>
        </p:spPr>
        <p:txBody>
          <a:bodyPr anchorCtr="0" anchor="ctr" bIns="91425" lIns="91425" rIns="91425" wrap="square" tIns="91425">
            <a:noAutofit/>
          </a:bodyPr>
          <a:lstStyle/>
          <a:p>
            <a:pPr lvl="0">
              <a:spcBef>
                <a:spcPts val="0"/>
              </a:spcBef>
              <a:buNone/>
            </a:pPr>
            <a:r>
              <a:t/>
            </a:r>
            <a:endParaRPr/>
          </a:p>
        </p:txBody>
      </p:sp>
      <p:sp>
        <p:nvSpPr>
          <p:cNvPr id="406" name="Shape 406"/>
          <p:cNvSpPr/>
          <p:nvPr/>
        </p:nvSpPr>
        <p:spPr>
          <a:xfrm>
            <a:off x="415775" y="3416038"/>
            <a:ext cx="1256700" cy="943200"/>
          </a:xfrm>
          <a:prstGeom prst="rect">
            <a:avLst/>
          </a:prstGeom>
          <a:solidFill>
            <a:srgbClr val="FFD966"/>
          </a:solidFill>
          <a:ln>
            <a:noFill/>
          </a:ln>
        </p:spPr>
        <p:txBody>
          <a:bodyPr anchorCtr="0" anchor="ctr" bIns="91425" lIns="91425" rIns="91425" wrap="square" tIns="91425">
            <a:noAutofit/>
          </a:bodyPr>
          <a:lstStyle/>
          <a:p>
            <a:pPr lvl="0">
              <a:spcBef>
                <a:spcPts val="0"/>
              </a:spcBef>
              <a:buNone/>
            </a:pPr>
            <a:r>
              <a:t/>
            </a:r>
            <a:endParaRPr/>
          </a:p>
        </p:txBody>
      </p:sp>
      <p:sp>
        <p:nvSpPr>
          <p:cNvPr id="407" name="Shape 407"/>
          <p:cNvSpPr/>
          <p:nvPr/>
        </p:nvSpPr>
        <p:spPr>
          <a:xfrm>
            <a:off x="415775" y="4814850"/>
            <a:ext cx="1256700" cy="502800"/>
          </a:xfrm>
          <a:prstGeom prst="rect">
            <a:avLst/>
          </a:prstGeom>
          <a:solidFill>
            <a:srgbClr val="EA9999"/>
          </a:solidFill>
          <a:ln>
            <a:noFill/>
          </a:ln>
        </p:spPr>
        <p:txBody>
          <a:bodyPr anchorCtr="0" anchor="ctr" bIns="91425" lIns="91425" rIns="91425" wrap="square" tIns="91425">
            <a:noAutofit/>
          </a:bodyPr>
          <a:lstStyle/>
          <a:p>
            <a:pPr lvl="0">
              <a:spcBef>
                <a:spcPts val="0"/>
              </a:spcBef>
              <a:buNone/>
            </a:pPr>
            <a:r>
              <a:t/>
            </a:r>
            <a:endParaRPr/>
          </a:p>
        </p:txBody>
      </p:sp>
      <p:cxnSp>
        <p:nvCxnSpPr>
          <p:cNvPr id="408" name="Shape 408"/>
          <p:cNvCxnSpPr/>
          <p:nvPr/>
        </p:nvCxnSpPr>
        <p:spPr>
          <a:xfrm rot="10800000">
            <a:off x="1044125" y="3015425"/>
            <a:ext cx="0" cy="345600"/>
          </a:xfrm>
          <a:prstGeom prst="straightConnector1">
            <a:avLst/>
          </a:prstGeom>
          <a:noFill/>
          <a:ln cap="flat" cmpd="sng" w="28575">
            <a:solidFill>
              <a:srgbClr val="695D46"/>
            </a:solidFill>
            <a:prstDash val="solid"/>
            <a:round/>
            <a:headEnd len="lg" w="lg" type="none"/>
            <a:tailEnd len="lg" w="lg" type="triangle"/>
          </a:ln>
        </p:spPr>
      </p:cxnSp>
      <p:cxnSp>
        <p:nvCxnSpPr>
          <p:cNvPr id="409" name="Shape 409"/>
          <p:cNvCxnSpPr/>
          <p:nvPr/>
        </p:nvCxnSpPr>
        <p:spPr>
          <a:xfrm rot="10800000">
            <a:off x="1044125" y="4414250"/>
            <a:ext cx="0" cy="345600"/>
          </a:xfrm>
          <a:prstGeom prst="straightConnector1">
            <a:avLst/>
          </a:prstGeom>
          <a:noFill/>
          <a:ln cap="flat" cmpd="sng" w="28575">
            <a:solidFill>
              <a:srgbClr val="695D46"/>
            </a:solidFill>
            <a:prstDash val="solid"/>
            <a:round/>
            <a:headEnd len="lg" w="lg" type="none"/>
            <a:tailEnd len="lg" w="lg" type="triangle"/>
          </a:ln>
        </p:spPr>
      </p:cxnSp>
      <p:cxnSp>
        <p:nvCxnSpPr>
          <p:cNvPr id="410" name="Shape 410"/>
          <p:cNvCxnSpPr/>
          <p:nvPr/>
        </p:nvCxnSpPr>
        <p:spPr>
          <a:xfrm>
            <a:off x="1777425" y="3887650"/>
            <a:ext cx="932100" cy="0"/>
          </a:xfrm>
          <a:prstGeom prst="straightConnector1">
            <a:avLst/>
          </a:prstGeom>
          <a:noFill/>
          <a:ln cap="flat" cmpd="sng" w="28575">
            <a:solidFill>
              <a:srgbClr val="695D46"/>
            </a:solidFill>
            <a:prstDash val="dash"/>
            <a:round/>
            <a:headEnd len="lg" w="lg" type="none"/>
            <a:tailEnd len="lg" w="lg" type="triangle"/>
          </a:ln>
        </p:spPr>
      </p:cxnSp>
      <p:sp>
        <p:nvSpPr>
          <p:cNvPr id="411" name="Shape 411"/>
          <p:cNvSpPr/>
          <p:nvPr/>
        </p:nvSpPr>
        <p:spPr>
          <a:xfrm>
            <a:off x="2814475" y="2457638"/>
            <a:ext cx="1256700" cy="502800"/>
          </a:xfrm>
          <a:prstGeom prst="rect">
            <a:avLst/>
          </a:prstGeom>
          <a:solidFill>
            <a:srgbClr val="A1E8D9"/>
          </a:solidFill>
          <a:ln>
            <a:noFill/>
          </a:ln>
        </p:spPr>
        <p:txBody>
          <a:bodyPr anchorCtr="0" anchor="ctr" bIns="91425" lIns="91425" rIns="91425" wrap="square" tIns="91425">
            <a:noAutofit/>
          </a:bodyPr>
          <a:lstStyle/>
          <a:p>
            <a:pPr lvl="0">
              <a:spcBef>
                <a:spcPts val="0"/>
              </a:spcBef>
              <a:buNone/>
            </a:pPr>
            <a:r>
              <a:t/>
            </a:r>
            <a:endParaRPr/>
          </a:p>
        </p:txBody>
      </p:sp>
      <p:sp>
        <p:nvSpPr>
          <p:cNvPr id="412" name="Shape 412"/>
          <p:cNvSpPr/>
          <p:nvPr/>
        </p:nvSpPr>
        <p:spPr>
          <a:xfrm>
            <a:off x="2814475" y="3416050"/>
            <a:ext cx="1256700" cy="943200"/>
          </a:xfrm>
          <a:prstGeom prst="rect">
            <a:avLst/>
          </a:prstGeom>
          <a:solidFill>
            <a:srgbClr val="FFD966"/>
          </a:solidFill>
          <a:ln>
            <a:noFill/>
          </a:ln>
        </p:spPr>
        <p:txBody>
          <a:bodyPr anchorCtr="0" anchor="ctr" bIns="91425" lIns="91425" rIns="91425" wrap="square" tIns="91425">
            <a:noAutofit/>
          </a:bodyPr>
          <a:lstStyle/>
          <a:p>
            <a:pPr lvl="0">
              <a:spcBef>
                <a:spcPts val="0"/>
              </a:spcBef>
              <a:buNone/>
            </a:pPr>
            <a:r>
              <a:t/>
            </a:r>
            <a:endParaRPr/>
          </a:p>
        </p:txBody>
      </p:sp>
      <p:sp>
        <p:nvSpPr>
          <p:cNvPr id="413" name="Shape 413"/>
          <p:cNvSpPr/>
          <p:nvPr/>
        </p:nvSpPr>
        <p:spPr>
          <a:xfrm>
            <a:off x="2814475" y="4814863"/>
            <a:ext cx="1256700" cy="502800"/>
          </a:xfrm>
          <a:prstGeom prst="rect">
            <a:avLst/>
          </a:prstGeom>
          <a:solidFill>
            <a:srgbClr val="EA9999"/>
          </a:solidFill>
          <a:ln>
            <a:noFill/>
          </a:ln>
        </p:spPr>
        <p:txBody>
          <a:bodyPr anchorCtr="0" anchor="ctr" bIns="91425" lIns="91425" rIns="91425" wrap="square" tIns="91425">
            <a:noAutofit/>
          </a:bodyPr>
          <a:lstStyle/>
          <a:p>
            <a:pPr lvl="0">
              <a:spcBef>
                <a:spcPts val="0"/>
              </a:spcBef>
              <a:buNone/>
            </a:pPr>
            <a:r>
              <a:t/>
            </a:r>
            <a:endParaRPr/>
          </a:p>
        </p:txBody>
      </p:sp>
      <p:cxnSp>
        <p:nvCxnSpPr>
          <p:cNvPr id="414" name="Shape 414"/>
          <p:cNvCxnSpPr/>
          <p:nvPr/>
        </p:nvCxnSpPr>
        <p:spPr>
          <a:xfrm rot="10800000">
            <a:off x="3442825" y="3015438"/>
            <a:ext cx="0" cy="345600"/>
          </a:xfrm>
          <a:prstGeom prst="straightConnector1">
            <a:avLst/>
          </a:prstGeom>
          <a:noFill/>
          <a:ln cap="flat" cmpd="sng" w="28575">
            <a:solidFill>
              <a:srgbClr val="695D46"/>
            </a:solidFill>
            <a:prstDash val="solid"/>
            <a:round/>
            <a:headEnd len="lg" w="lg" type="none"/>
            <a:tailEnd len="lg" w="lg" type="triangle"/>
          </a:ln>
        </p:spPr>
      </p:cxnSp>
      <p:cxnSp>
        <p:nvCxnSpPr>
          <p:cNvPr id="415" name="Shape 415"/>
          <p:cNvCxnSpPr/>
          <p:nvPr/>
        </p:nvCxnSpPr>
        <p:spPr>
          <a:xfrm rot="10800000">
            <a:off x="3442825" y="4414263"/>
            <a:ext cx="0" cy="345600"/>
          </a:xfrm>
          <a:prstGeom prst="straightConnector1">
            <a:avLst/>
          </a:prstGeom>
          <a:noFill/>
          <a:ln cap="flat" cmpd="sng" w="28575">
            <a:solidFill>
              <a:srgbClr val="695D46"/>
            </a:solidFill>
            <a:prstDash val="solid"/>
            <a:round/>
            <a:headEnd len="lg" w="lg" type="none"/>
            <a:tailEnd len="lg" w="lg" type="triangle"/>
          </a:ln>
        </p:spPr>
      </p:cxnSp>
      <p:cxnSp>
        <p:nvCxnSpPr>
          <p:cNvPr id="416" name="Shape 416"/>
          <p:cNvCxnSpPr/>
          <p:nvPr/>
        </p:nvCxnSpPr>
        <p:spPr>
          <a:xfrm>
            <a:off x="4176125" y="3887663"/>
            <a:ext cx="932100" cy="0"/>
          </a:xfrm>
          <a:prstGeom prst="straightConnector1">
            <a:avLst/>
          </a:prstGeom>
          <a:noFill/>
          <a:ln cap="flat" cmpd="sng" w="28575">
            <a:solidFill>
              <a:srgbClr val="695D46"/>
            </a:solidFill>
            <a:prstDash val="dash"/>
            <a:round/>
            <a:headEnd len="lg" w="lg" type="none"/>
            <a:tailEnd len="lg" w="lg" type="triangle"/>
          </a:ln>
        </p:spPr>
      </p:cxnSp>
      <p:sp>
        <p:nvSpPr>
          <p:cNvPr id="417" name="Shape 417"/>
          <p:cNvSpPr/>
          <p:nvPr/>
        </p:nvSpPr>
        <p:spPr>
          <a:xfrm>
            <a:off x="5108225" y="2457613"/>
            <a:ext cx="1256700" cy="502800"/>
          </a:xfrm>
          <a:prstGeom prst="rect">
            <a:avLst/>
          </a:prstGeom>
          <a:solidFill>
            <a:srgbClr val="A1E8D9"/>
          </a:solidFill>
          <a:ln>
            <a:noFill/>
          </a:ln>
        </p:spPr>
        <p:txBody>
          <a:bodyPr anchorCtr="0" anchor="ctr" bIns="91425" lIns="91425" rIns="91425" wrap="square" tIns="91425">
            <a:noAutofit/>
          </a:bodyPr>
          <a:lstStyle/>
          <a:p>
            <a:pPr lvl="0">
              <a:spcBef>
                <a:spcPts val="0"/>
              </a:spcBef>
              <a:buNone/>
            </a:pPr>
            <a:r>
              <a:t/>
            </a:r>
            <a:endParaRPr/>
          </a:p>
        </p:txBody>
      </p:sp>
      <p:sp>
        <p:nvSpPr>
          <p:cNvPr id="418" name="Shape 418"/>
          <p:cNvSpPr/>
          <p:nvPr/>
        </p:nvSpPr>
        <p:spPr>
          <a:xfrm>
            <a:off x="5108225" y="3416025"/>
            <a:ext cx="1256700" cy="943200"/>
          </a:xfrm>
          <a:prstGeom prst="rect">
            <a:avLst/>
          </a:prstGeom>
          <a:solidFill>
            <a:srgbClr val="FFD966"/>
          </a:solidFill>
          <a:ln>
            <a:noFill/>
          </a:ln>
        </p:spPr>
        <p:txBody>
          <a:bodyPr anchorCtr="0" anchor="ctr" bIns="91425" lIns="91425" rIns="91425" wrap="square" tIns="91425">
            <a:noAutofit/>
          </a:bodyPr>
          <a:lstStyle/>
          <a:p>
            <a:pPr lvl="0">
              <a:spcBef>
                <a:spcPts val="0"/>
              </a:spcBef>
              <a:buNone/>
            </a:pPr>
            <a:r>
              <a:t/>
            </a:r>
            <a:endParaRPr/>
          </a:p>
        </p:txBody>
      </p:sp>
      <p:sp>
        <p:nvSpPr>
          <p:cNvPr id="419" name="Shape 419"/>
          <p:cNvSpPr/>
          <p:nvPr/>
        </p:nvSpPr>
        <p:spPr>
          <a:xfrm>
            <a:off x="5108225" y="4814838"/>
            <a:ext cx="1256700" cy="502800"/>
          </a:xfrm>
          <a:prstGeom prst="rect">
            <a:avLst/>
          </a:prstGeom>
          <a:solidFill>
            <a:srgbClr val="EA9999"/>
          </a:solidFill>
          <a:ln>
            <a:noFill/>
          </a:ln>
        </p:spPr>
        <p:txBody>
          <a:bodyPr anchorCtr="0" anchor="ctr" bIns="91425" lIns="91425" rIns="91425" wrap="square" tIns="91425">
            <a:noAutofit/>
          </a:bodyPr>
          <a:lstStyle/>
          <a:p>
            <a:pPr lvl="0">
              <a:spcBef>
                <a:spcPts val="0"/>
              </a:spcBef>
              <a:buNone/>
            </a:pPr>
            <a:r>
              <a:t/>
            </a:r>
            <a:endParaRPr/>
          </a:p>
        </p:txBody>
      </p:sp>
      <p:cxnSp>
        <p:nvCxnSpPr>
          <p:cNvPr id="420" name="Shape 420"/>
          <p:cNvCxnSpPr/>
          <p:nvPr/>
        </p:nvCxnSpPr>
        <p:spPr>
          <a:xfrm rot="10800000">
            <a:off x="5736575" y="3015413"/>
            <a:ext cx="0" cy="345600"/>
          </a:xfrm>
          <a:prstGeom prst="straightConnector1">
            <a:avLst/>
          </a:prstGeom>
          <a:noFill/>
          <a:ln cap="flat" cmpd="sng" w="28575">
            <a:solidFill>
              <a:srgbClr val="695D46"/>
            </a:solidFill>
            <a:prstDash val="solid"/>
            <a:round/>
            <a:headEnd len="lg" w="lg" type="none"/>
            <a:tailEnd len="lg" w="lg" type="triangle"/>
          </a:ln>
        </p:spPr>
      </p:cxnSp>
      <p:cxnSp>
        <p:nvCxnSpPr>
          <p:cNvPr id="421" name="Shape 421"/>
          <p:cNvCxnSpPr/>
          <p:nvPr/>
        </p:nvCxnSpPr>
        <p:spPr>
          <a:xfrm rot="10800000">
            <a:off x="5736575" y="4414238"/>
            <a:ext cx="0" cy="345600"/>
          </a:xfrm>
          <a:prstGeom prst="straightConnector1">
            <a:avLst/>
          </a:prstGeom>
          <a:noFill/>
          <a:ln cap="flat" cmpd="sng" w="28575">
            <a:solidFill>
              <a:srgbClr val="695D46"/>
            </a:solidFill>
            <a:prstDash val="solid"/>
            <a:round/>
            <a:headEnd len="lg" w="lg" type="none"/>
            <a:tailEnd len="lg" w="lg" type="triangle"/>
          </a:ln>
        </p:spPr>
      </p:cxnSp>
      <p:sp>
        <p:nvSpPr>
          <p:cNvPr id="422" name="Shape 422"/>
          <p:cNvSpPr txBox="1"/>
          <p:nvPr/>
        </p:nvSpPr>
        <p:spPr>
          <a:xfrm>
            <a:off x="656525" y="5439675"/>
            <a:ext cx="775200" cy="345600"/>
          </a:xfrm>
          <a:prstGeom prst="rect">
            <a:avLst/>
          </a:prstGeom>
          <a:noFill/>
          <a:ln>
            <a:noFill/>
          </a:ln>
        </p:spPr>
        <p:txBody>
          <a:bodyPr anchorCtr="0" anchor="t" bIns="91425" lIns="91425" rIns="91425" wrap="square" tIns="91425">
            <a:noAutofit/>
          </a:bodyPr>
          <a:lstStyle/>
          <a:p>
            <a:pPr lvl="0" rtl="0">
              <a:spcBef>
                <a:spcPts val="0"/>
              </a:spcBef>
              <a:buNone/>
            </a:pPr>
            <a:r>
              <a:rPr lang="zh-TW"/>
              <a:t>(Start)</a:t>
            </a:r>
          </a:p>
        </p:txBody>
      </p:sp>
      <p:sp>
        <p:nvSpPr>
          <p:cNvPr id="423" name="Shape 423"/>
          <p:cNvSpPr txBox="1"/>
          <p:nvPr/>
        </p:nvSpPr>
        <p:spPr>
          <a:xfrm>
            <a:off x="2814475" y="5466913"/>
            <a:ext cx="1256700" cy="345600"/>
          </a:xfrm>
          <a:prstGeom prst="rect">
            <a:avLst/>
          </a:prstGeom>
          <a:noFill/>
          <a:ln>
            <a:noFill/>
          </a:ln>
        </p:spPr>
        <p:txBody>
          <a:bodyPr anchorCtr="0" anchor="t" bIns="91425" lIns="91425" rIns="91425" wrap="square" tIns="91425">
            <a:noAutofit/>
          </a:bodyPr>
          <a:lstStyle/>
          <a:p>
            <a:pPr lvl="0" rtl="0" algn="ctr">
              <a:spcBef>
                <a:spcPts val="0"/>
              </a:spcBef>
              <a:buNone/>
            </a:pPr>
            <a:r>
              <a:rPr lang="zh-TW" strike="sngStrike">
                <a:solidFill>
                  <a:srgbClr val="FF0000"/>
                </a:solidFill>
              </a:rPr>
              <a:t>“Today”</a:t>
            </a:r>
          </a:p>
        </p:txBody>
      </p:sp>
      <p:sp>
        <p:nvSpPr>
          <p:cNvPr id="424" name="Shape 424"/>
          <p:cNvSpPr txBox="1"/>
          <p:nvPr/>
        </p:nvSpPr>
        <p:spPr>
          <a:xfrm>
            <a:off x="5108225" y="5466913"/>
            <a:ext cx="1256700" cy="345600"/>
          </a:xfrm>
          <a:prstGeom prst="rect">
            <a:avLst/>
          </a:prstGeom>
          <a:noFill/>
          <a:ln>
            <a:noFill/>
          </a:ln>
        </p:spPr>
        <p:txBody>
          <a:bodyPr anchorCtr="0" anchor="t" bIns="91425" lIns="91425" rIns="91425" wrap="square" tIns="91425">
            <a:noAutofit/>
          </a:bodyPr>
          <a:lstStyle/>
          <a:p>
            <a:pPr lvl="0" rtl="0" algn="ctr">
              <a:spcBef>
                <a:spcPts val="0"/>
              </a:spcBef>
              <a:buNone/>
            </a:pPr>
            <a:r>
              <a:rPr lang="zh-TW">
                <a:solidFill>
                  <a:srgbClr val="FF0000"/>
                </a:solidFill>
              </a:rPr>
              <a:t>“is”</a:t>
            </a:r>
          </a:p>
        </p:txBody>
      </p:sp>
      <p:sp>
        <p:nvSpPr>
          <p:cNvPr id="425" name="Shape 425"/>
          <p:cNvSpPr/>
          <p:nvPr/>
        </p:nvSpPr>
        <p:spPr>
          <a:xfrm>
            <a:off x="7284975" y="2512600"/>
            <a:ext cx="1256700" cy="502800"/>
          </a:xfrm>
          <a:prstGeom prst="rect">
            <a:avLst/>
          </a:prstGeom>
          <a:solidFill>
            <a:srgbClr val="A1E8D9"/>
          </a:solidFill>
          <a:ln>
            <a:noFill/>
          </a:ln>
        </p:spPr>
        <p:txBody>
          <a:bodyPr anchorCtr="0" anchor="ctr" bIns="91425" lIns="91425" rIns="91425" wrap="square" tIns="91425">
            <a:noAutofit/>
          </a:bodyPr>
          <a:lstStyle/>
          <a:p>
            <a:pPr lvl="0">
              <a:spcBef>
                <a:spcPts val="0"/>
              </a:spcBef>
              <a:buNone/>
            </a:pPr>
            <a:r>
              <a:t/>
            </a:r>
            <a:endParaRPr/>
          </a:p>
        </p:txBody>
      </p:sp>
      <p:sp>
        <p:nvSpPr>
          <p:cNvPr id="426" name="Shape 426"/>
          <p:cNvSpPr/>
          <p:nvPr/>
        </p:nvSpPr>
        <p:spPr>
          <a:xfrm>
            <a:off x="7284975" y="3471013"/>
            <a:ext cx="1256700" cy="943200"/>
          </a:xfrm>
          <a:prstGeom prst="rect">
            <a:avLst/>
          </a:prstGeom>
          <a:solidFill>
            <a:srgbClr val="FFD966"/>
          </a:solidFill>
          <a:ln>
            <a:noFill/>
          </a:ln>
        </p:spPr>
        <p:txBody>
          <a:bodyPr anchorCtr="0" anchor="ctr" bIns="91425" lIns="91425" rIns="91425" wrap="square" tIns="91425">
            <a:noAutofit/>
          </a:bodyPr>
          <a:lstStyle/>
          <a:p>
            <a:pPr lvl="0">
              <a:spcBef>
                <a:spcPts val="0"/>
              </a:spcBef>
              <a:buNone/>
            </a:pPr>
            <a:r>
              <a:t/>
            </a:r>
            <a:endParaRPr/>
          </a:p>
        </p:txBody>
      </p:sp>
      <p:sp>
        <p:nvSpPr>
          <p:cNvPr id="427" name="Shape 427"/>
          <p:cNvSpPr/>
          <p:nvPr/>
        </p:nvSpPr>
        <p:spPr>
          <a:xfrm>
            <a:off x="7284975" y="4869825"/>
            <a:ext cx="1256700" cy="502800"/>
          </a:xfrm>
          <a:prstGeom prst="rect">
            <a:avLst/>
          </a:prstGeom>
          <a:solidFill>
            <a:srgbClr val="EA9999"/>
          </a:solidFill>
          <a:ln>
            <a:noFill/>
          </a:ln>
        </p:spPr>
        <p:txBody>
          <a:bodyPr anchorCtr="0" anchor="ctr" bIns="91425" lIns="91425" rIns="91425" wrap="square" tIns="91425">
            <a:noAutofit/>
          </a:bodyPr>
          <a:lstStyle/>
          <a:p>
            <a:pPr lvl="0">
              <a:spcBef>
                <a:spcPts val="0"/>
              </a:spcBef>
              <a:buNone/>
            </a:pPr>
            <a:r>
              <a:t/>
            </a:r>
            <a:endParaRPr/>
          </a:p>
        </p:txBody>
      </p:sp>
      <p:cxnSp>
        <p:nvCxnSpPr>
          <p:cNvPr id="428" name="Shape 428"/>
          <p:cNvCxnSpPr/>
          <p:nvPr/>
        </p:nvCxnSpPr>
        <p:spPr>
          <a:xfrm rot="10800000">
            <a:off x="7913325" y="3070400"/>
            <a:ext cx="0" cy="345600"/>
          </a:xfrm>
          <a:prstGeom prst="straightConnector1">
            <a:avLst/>
          </a:prstGeom>
          <a:noFill/>
          <a:ln cap="flat" cmpd="sng" w="28575">
            <a:solidFill>
              <a:srgbClr val="695D46"/>
            </a:solidFill>
            <a:prstDash val="solid"/>
            <a:round/>
            <a:headEnd len="lg" w="lg" type="none"/>
            <a:tailEnd len="lg" w="lg" type="triangle"/>
          </a:ln>
        </p:spPr>
      </p:cxnSp>
      <p:cxnSp>
        <p:nvCxnSpPr>
          <p:cNvPr id="429" name="Shape 429"/>
          <p:cNvCxnSpPr/>
          <p:nvPr/>
        </p:nvCxnSpPr>
        <p:spPr>
          <a:xfrm rot="10800000">
            <a:off x="7913325" y="4469225"/>
            <a:ext cx="0" cy="345600"/>
          </a:xfrm>
          <a:prstGeom prst="straightConnector1">
            <a:avLst/>
          </a:prstGeom>
          <a:noFill/>
          <a:ln cap="flat" cmpd="sng" w="28575">
            <a:solidFill>
              <a:srgbClr val="695D46"/>
            </a:solidFill>
            <a:prstDash val="solid"/>
            <a:round/>
            <a:headEnd len="lg" w="lg" type="none"/>
            <a:tailEnd len="lg" w="lg" type="triangle"/>
          </a:ln>
        </p:spPr>
      </p:cxnSp>
      <p:cxnSp>
        <p:nvCxnSpPr>
          <p:cNvPr id="430" name="Shape 430"/>
          <p:cNvCxnSpPr/>
          <p:nvPr/>
        </p:nvCxnSpPr>
        <p:spPr>
          <a:xfrm>
            <a:off x="6479300" y="3880725"/>
            <a:ext cx="581700" cy="13800"/>
          </a:xfrm>
          <a:prstGeom prst="straightConnector1">
            <a:avLst/>
          </a:prstGeom>
          <a:noFill/>
          <a:ln cap="flat" cmpd="sng" w="28575">
            <a:solidFill>
              <a:srgbClr val="695D46"/>
            </a:solidFill>
            <a:prstDash val="dash"/>
            <a:round/>
            <a:headEnd len="lg" w="lg" type="none"/>
            <a:tailEnd len="lg" w="lg" type="triangle"/>
          </a:ln>
        </p:spPr>
      </p:cxnSp>
      <p:sp>
        <p:nvSpPr>
          <p:cNvPr id="431" name="Shape 431"/>
          <p:cNvSpPr txBox="1"/>
          <p:nvPr/>
        </p:nvSpPr>
        <p:spPr>
          <a:xfrm>
            <a:off x="7284975" y="5521875"/>
            <a:ext cx="1256700" cy="345600"/>
          </a:xfrm>
          <a:prstGeom prst="rect">
            <a:avLst/>
          </a:prstGeom>
          <a:noFill/>
          <a:ln>
            <a:noFill/>
          </a:ln>
        </p:spPr>
        <p:txBody>
          <a:bodyPr anchorCtr="0" anchor="t" bIns="91425" lIns="91425" rIns="91425" wrap="square" tIns="91425">
            <a:noAutofit/>
          </a:bodyPr>
          <a:lstStyle/>
          <a:p>
            <a:pPr lvl="0" rtl="0" algn="ctr">
              <a:spcBef>
                <a:spcPts val="0"/>
              </a:spcBef>
              <a:buNone/>
            </a:pPr>
            <a:r>
              <a:rPr lang="zh-TW" strike="sngStrike">
                <a:solidFill>
                  <a:srgbClr val="FF0000"/>
                </a:solidFill>
              </a:rPr>
              <a:t>“very”</a:t>
            </a:r>
          </a:p>
        </p:txBody>
      </p:sp>
      <p:cxnSp>
        <p:nvCxnSpPr>
          <p:cNvPr id="432" name="Shape 432"/>
          <p:cNvCxnSpPr/>
          <p:nvPr/>
        </p:nvCxnSpPr>
        <p:spPr>
          <a:xfrm>
            <a:off x="-165925" y="3935713"/>
            <a:ext cx="581700" cy="13800"/>
          </a:xfrm>
          <a:prstGeom prst="straightConnector1">
            <a:avLst/>
          </a:prstGeom>
          <a:noFill/>
          <a:ln cap="flat" cmpd="sng" w="28575">
            <a:solidFill>
              <a:srgbClr val="695D46"/>
            </a:solidFill>
            <a:prstDash val="dash"/>
            <a:round/>
            <a:headEnd len="lg" w="lg" type="none"/>
            <a:tailEnd len="lg" w="lg" type="triangle"/>
          </a:ln>
        </p:spPr>
      </p:cxnSp>
      <p:sp>
        <p:nvSpPr>
          <p:cNvPr id="433" name="Shape 433"/>
          <p:cNvSpPr txBox="1"/>
          <p:nvPr/>
        </p:nvSpPr>
        <p:spPr>
          <a:xfrm>
            <a:off x="415775" y="1713488"/>
            <a:ext cx="1256700" cy="345600"/>
          </a:xfrm>
          <a:prstGeom prst="rect">
            <a:avLst/>
          </a:prstGeom>
          <a:noFill/>
          <a:ln>
            <a:noFill/>
          </a:ln>
        </p:spPr>
        <p:txBody>
          <a:bodyPr anchorCtr="0" anchor="t" bIns="91425" lIns="91425" rIns="91425" wrap="square" tIns="91425">
            <a:noAutofit/>
          </a:bodyPr>
          <a:lstStyle/>
          <a:p>
            <a:pPr lvl="0" rtl="0" algn="ctr">
              <a:spcBef>
                <a:spcPts val="0"/>
              </a:spcBef>
              <a:buNone/>
            </a:pPr>
            <a:r>
              <a:rPr lang="zh-TW">
                <a:solidFill>
                  <a:srgbClr val="FF0000"/>
                </a:solidFill>
              </a:rPr>
              <a:t>“Today”</a:t>
            </a:r>
          </a:p>
        </p:txBody>
      </p:sp>
      <p:cxnSp>
        <p:nvCxnSpPr>
          <p:cNvPr id="434" name="Shape 434"/>
          <p:cNvCxnSpPr/>
          <p:nvPr/>
        </p:nvCxnSpPr>
        <p:spPr>
          <a:xfrm rot="10800000">
            <a:off x="1044125" y="2059088"/>
            <a:ext cx="0" cy="345600"/>
          </a:xfrm>
          <a:prstGeom prst="straightConnector1">
            <a:avLst/>
          </a:prstGeom>
          <a:noFill/>
          <a:ln cap="flat" cmpd="sng" w="9525">
            <a:solidFill>
              <a:srgbClr val="695D46"/>
            </a:solidFill>
            <a:prstDash val="solid"/>
            <a:round/>
            <a:headEnd len="lg" w="lg" type="triangle"/>
            <a:tailEnd len="lg" w="lg" type="triangle"/>
          </a:ln>
        </p:spPr>
      </p:cxnSp>
      <p:sp>
        <p:nvSpPr>
          <p:cNvPr id="435" name="Shape 435"/>
          <p:cNvSpPr txBox="1"/>
          <p:nvPr/>
        </p:nvSpPr>
        <p:spPr>
          <a:xfrm>
            <a:off x="1044125" y="1965050"/>
            <a:ext cx="1256700" cy="345600"/>
          </a:xfrm>
          <a:prstGeom prst="rect">
            <a:avLst/>
          </a:prstGeom>
          <a:noFill/>
          <a:ln>
            <a:noFill/>
          </a:ln>
        </p:spPr>
        <p:txBody>
          <a:bodyPr anchorCtr="0" anchor="t" bIns="91425" lIns="91425" rIns="91425" wrap="square" tIns="91425">
            <a:noAutofit/>
          </a:bodyPr>
          <a:lstStyle/>
          <a:p>
            <a:pPr lvl="0" rtl="0" algn="ctr">
              <a:spcBef>
                <a:spcPts val="0"/>
              </a:spcBef>
              <a:buNone/>
            </a:pPr>
            <a:r>
              <a:rPr lang="zh-TW">
                <a:solidFill>
                  <a:srgbClr val="666666"/>
                </a:solidFill>
              </a:rPr>
              <a:t>cross entropy</a:t>
            </a:r>
          </a:p>
        </p:txBody>
      </p:sp>
      <p:sp>
        <p:nvSpPr>
          <p:cNvPr id="436" name="Shape 436"/>
          <p:cNvSpPr txBox="1"/>
          <p:nvPr/>
        </p:nvSpPr>
        <p:spPr>
          <a:xfrm>
            <a:off x="2762000" y="1711913"/>
            <a:ext cx="1256700" cy="345600"/>
          </a:xfrm>
          <a:prstGeom prst="rect">
            <a:avLst/>
          </a:prstGeom>
          <a:noFill/>
          <a:ln>
            <a:noFill/>
          </a:ln>
        </p:spPr>
        <p:txBody>
          <a:bodyPr anchorCtr="0" anchor="t" bIns="91425" lIns="91425" rIns="91425" wrap="square" tIns="91425">
            <a:noAutofit/>
          </a:bodyPr>
          <a:lstStyle/>
          <a:p>
            <a:pPr lvl="0" rtl="0" algn="ctr">
              <a:spcBef>
                <a:spcPts val="0"/>
              </a:spcBef>
              <a:buNone/>
            </a:pPr>
            <a:r>
              <a:rPr lang="zh-TW">
                <a:solidFill>
                  <a:srgbClr val="FF0000"/>
                </a:solidFill>
              </a:rPr>
              <a:t>“is”</a:t>
            </a:r>
          </a:p>
        </p:txBody>
      </p:sp>
      <p:cxnSp>
        <p:nvCxnSpPr>
          <p:cNvPr id="437" name="Shape 437"/>
          <p:cNvCxnSpPr/>
          <p:nvPr/>
        </p:nvCxnSpPr>
        <p:spPr>
          <a:xfrm rot="10800000">
            <a:off x="3390350" y="2057513"/>
            <a:ext cx="0" cy="345600"/>
          </a:xfrm>
          <a:prstGeom prst="straightConnector1">
            <a:avLst/>
          </a:prstGeom>
          <a:noFill/>
          <a:ln cap="flat" cmpd="sng" w="9525">
            <a:solidFill>
              <a:srgbClr val="695D46"/>
            </a:solidFill>
            <a:prstDash val="solid"/>
            <a:round/>
            <a:headEnd len="lg" w="lg" type="triangle"/>
            <a:tailEnd len="lg" w="lg" type="triangle"/>
          </a:ln>
        </p:spPr>
      </p:cxnSp>
      <p:sp>
        <p:nvSpPr>
          <p:cNvPr id="438" name="Shape 438"/>
          <p:cNvSpPr txBox="1"/>
          <p:nvPr/>
        </p:nvSpPr>
        <p:spPr>
          <a:xfrm>
            <a:off x="3390350" y="1963475"/>
            <a:ext cx="1256700" cy="345600"/>
          </a:xfrm>
          <a:prstGeom prst="rect">
            <a:avLst/>
          </a:prstGeom>
          <a:noFill/>
          <a:ln>
            <a:noFill/>
          </a:ln>
        </p:spPr>
        <p:txBody>
          <a:bodyPr anchorCtr="0" anchor="t" bIns="91425" lIns="91425" rIns="91425" wrap="square" tIns="91425">
            <a:noAutofit/>
          </a:bodyPr>
          <a:lstStyle/>
          <a:p>
            <a:pPr lvl="0" rtl="0" algn="ctr">
              <a:spcBef>
                <a:spcPts val="0"/>
              </a:spcBef>
              <a:buNone/>
            </a:pPr>
            <a:r>
              <a:rPr lang="zh-TW">
                <a:solidFill>
                  <a:srgbClr val="666666"/>
                </a:solidFill>
              </a:rPr>
              <a:t>cross entropy</a:t>
            </a:r>
          </a:p>
        </p:txBody>
      </p:sp>
      <p:sp>
        <p:nvSpPr>
          <p:cNvPr id="439" name="Shape 439"/>
          <p:cNvSpPr txBox="1"/>
          <p:nvPr/>
        </p:nvSpPr>
        <p:spPr>
          <a:xfrm>
            <a:off x="5108225" y="1711888"/>
            <a:ext cx="1256700" cy="345600"/>
          </a:xfrm>
          <a:prstGeom prst="rect">
            <a:avLst/>
          </a:prstGeom>
          <a:noFill/>
          <a:ln>
            <a:noFill/>
          </a:ln>
        </p:spPr>
        <p:txBody>
          <a:bodyPr anchorCtr="0" anchor="t" bIns="91425" lIns="91425" rIns="91425" wrap="square" tIns="91425">
            <a:noAutofit/>
          </a:bodyPr>
          <a:lstStyle/>
          <a:p>
            <a:pPr lvl="0" rtl="0" algn="ctr">
              <a:spcBef>
                <a:spcPts val="0"/>
              </a:spcBef>
              <a:buNone/>
            </a:pPr>
            <a:r>
              <a:rPr lang="zh-TW">
                <a:solidFill>
                  <a:srgbClr val="FF0000"/>
                </a:solidFill>
              </a:rPr>
              <a:t>“very”</a:t>
            </a:r>
          </a:p>
        </p:txBody>
      </p:sp>
      <p:cxnSp>
        <p:nvCxnSpPr>
          <p:cNvPr id="440" name="Shape 440"/>
          <p:cNvCxnSpPr/>
          <p:nvPr/>
        </p:nvCxnSpPr>
        <p:spPr>
          <a:xfrm rot="10800000">
            <a:off x="5736575" y="2057488"/>
            <a:ext cx="0" cy="345600"/>
          </a:xfrm>
          <a:prstGeom prst="straightConnector1">
            <a:avLst/>
          </a:prstGeom>
          <a:noFill/>
          <a:ln cap="flat" cmpd="sng" w="9525">
            <a:solidFill>
              <a:srgbClr val="695D46"/>
            </a:solidFill>
            <a:prstDash val="solid"/>
            <a:round/>
            <a:headEnd len="lg" w="lg" type="triangle"/>
            <a:tailEnd len="lg" w="lg" type="triangle"/>
          </a:ln>
        </p:spPr>
      </p:cxnSp>
      <p:sp>
        <p:nvSpPr>
          <p:cNvPr id="441" name="Shape 441"/>
          <p:cNvSpPr txBox="1"/>
          <p:nvPr/>
        </p:nvSpPr>
        <p:spPr>
          <a:xfrm>
            <a:off x="5736575" y="1963450"/>
            <a:ext cx="1256700" cy="345600"/>
          </a:xfrm>
          <a:prstGeom prst="rect">
            <a:avLst/>
          </a:prstGeom>
          <a:noFill/>
          <a:ln>
            <a:noFill/>
          </a:ln>
        </p:spPr>
        <p:txBody>
          <a:bodyPr anchorCtr="0" anchor="t" bIns="91425" lIns="91425" rIns="91425" wrap="square" tIns="91425">
            <a:noAutofit/>
          </a:bodyPr>
          <a:lstStyle/>
          <a:p>
            <a:pPr lvl="0" rtl="0" algn="ctr">
              <a:spcBef>
                <a:spcPts val="0"/>
              </a:spcBef>
              <a:buNone/>
            </a:pPr>
            <a:r>
              <a:rPr lang="zh-TW">
                <a:solidFill>
                  <a:srgbClr val="666666"/>
                </a:solidFill>
              </a:rPr>
              <a:t>cross entropy</a:t>
            </a:r>
          </a:p>
        </p:txBody>
      </p:sp>
      <p:sp>
        <p:nvSpPr>
          <p:cNvPr id="442" name="Shape 442"/>
          <p:cNvSpPr txBox="1"/>
          <p:nvPr/>
        </p:nvSpPr>
        <p:spPr>
          <a:xfrm>
            <a:off x="7284975" y="1740175"/>
            <a:ext cx="1256700" cy="345600"/>
          </a:xfrm>
          <a:prstGeom prst="rect">
            <a:avLst/>
          </a:prstGeom>
          <a:noFill/>
          <a:ln>
            <a:noFill/>
          </a:ln>
        </p:spPr>
        <p:txBody>
          <a:bodyPr anchorCtr="0" anchor="t" bIns="91425" lIns="91425" rIns="91425" wrap="square" tIns="91425">
            <a:noAutofit/>
          </a:bodyPr>
          <a:lstStyle/>
          <a:p>
            <a:pPr lvl="0" rtl="0" algn="ctr">
              <a:spcBef>
                <a:spcPts val="0"/>
              </a:spcBef>
              <a:buNone/>
            </a:pPr>
            <a:r>
              <a:rPr lang="zh-TW">
                <a:solidFill>
                  <a:srgbClr val="FF0000"/>
                </a:solidFill>
              </a:rPr>
              <a:t>“hot”</a:t>
            </a:r>
          </a:p>
        </p:txBody>
      </p:sp>
      <p:cxnSp>
        <p:nvCxnSpPr>
          <p:cNvPr id="443" name="Shape 443"/>
          <p:cNvCxnSpPr/>
          <p:nvPr/>
        </p:nvCxnSpPr>
        <p:spPr>
          <a:xfrm rot="10800000">
            <a:off x="7913325" y="2085775"/>
            <a:ext cx="0" cy="345600"/>
          </a:xfrm>
          <a:prstGeom prst="straightConnector1">
            <a:avLst/>
          </a:prstGeom>
          <a:noFill/>
          <a:ln cap="flat" cmpd="sng" w="9525">
            <a:solidFill>
              <a:srgbClr val="695D46"/>
            </a:solidFill>
            <a:prstDash val="solid"/>
            <a:round/>
            <a:headEnd len="lg" w="lg" type="triangle"/>
            <a:tailEnd len="lg" w="lg" type="triangle"/>
          </a:ln>
        </p:spPr>
      </p:cxnSp>
      <p:sp>
        <p:nvSpPr>
          <p:cNvPr id="444" name="Shape 444"/>
          <p:cNvSpPr txBox="1"/>
          <p:nvPr/>
        </p:nvSpPr>
        <p:spPr>
          <a:xfrm>
            <a:off x="7913325" y="1991738"/>
            <a:ext cx="1256700" cy="345600"/>
          </a:xfrm>
          <a:prstGeom prst="rect">
            <a:avLst/>
          </a:prstGeom>
          <a:noFill/>
          <a:ln>
            <a:noFill/>
          </a:ln>
        </p:spPr>
        <p:txBody>
          <a:bodyPr anchorCtr="0" anchor="t" bIns="91425" lIns="91425" rIns="91425" wrap="square" tIns="91425">
            <a:noAutofit/>
          </a:bodyPr>
          <a:lstStyle/>
          <a:p>
            <a:pPr lvl="0" rtl="0" algn="ctr">
              <a:spcBef>
                <a:spcPts val="0"/>
              </a:spcBef>
              <a:buNone/>
            </a:pPr>
            <a:r>
              <a:rPr lang="zh-TW">
                <a:solidFill>
                  <a:srgbClr val="666666"/>
                </a:solidFill>
              </a:rPr>
              <a:t>cross entropy</a:t>
            </a:r>
          </a:p>
        </p:txBody>
      </p:sp>
      <p:cxnSp>
        <p:nvCxnSpPr>
          <p:cNvPr id="445" name="Shape 445"/>
          <p:cNvCxnSpPr/>
          <p:nvPr/>
        </p:nvCxnSpPr>
        <p:spPr>
          <a:xfrm>
            <a:off x="8541675" y="3935700"/>
            <a:ext cx="581700" cy="13800"/>
          </a:xfrm>
          <a:prstGeom prst="straightConnector1">
            <a:avLst/>
          </a:prstGeom>
          <a:noFill/>
          <a:ln cap="flat" cmpd="sng" w="28575">
            <a:solidFill>
              <a:srgbClr val="695D46"/>
            </a:solidFill>
            <a:prstDash val="dash"/>
            <a:round/>
            <a:headEnd len="lg" w="lg" type="none"/>
            <a:tailEnd len="lg" w="lg" type="triangle"/>
          </a:ln>
        </p:spPr>
      </p:cxnSp>
      <p:sp>
        <p:nvSpPr>
          <p:cNvPr id="446" name="Shape 446"/>
          <p:cNvSpPr txBox="1"/>
          <p:nvPr/>
        </p:nvSpPr>
        <p:spPr>
          <a:xfrm>
            <a:off x="1299700" y="2564763"/>
            <a:ext cx="1256700" cy="345600"/>
          </a:xfrm>
          <a:prstGeom prst="rect">
            <a:avLst/>
          </a:prstGeom>
          <a:noFill/>
          <a:ln>
            <a:noFill/>
          </a:ln>
        </p:spPr>
        <p:txBody>
          <a:bodyPr anchorCtr="0" anchor="t" bIns="91425" lIns="91425" rIns="91425" wrap="square" tIns="91425">
            <a:noAutofit/>
          </a:bodyPr>
          <a:lstStyle/>
          <a:p>
            <a:pPr lvl="0" rtl="0" algn="ctr">
              <a:spcBef>
                <a:spcPts val="0"/>
              </a:spcBef>
              <a:buNone/>
            </a:pPr>
            <a:r>
              <a:rPr lang="zh-TW"/>
              <a:t>“Yesterday”</a:t>
            </a:r>
          </a:p>
        </p:txBody>
      </p:sp>
      <p:sp>
        <p:nvSpPr>
          <p:cNvPr id="447" name="Shape 447"/>
          <p:cNvSpPr txBox="1"/>
          <p:nvPr/>
        </p:nvSpPr>
        <p:spPr>
          <a:xfrm>
            <a:off x="3659725" y="2507188"/>
            <a:ext cx="1256700" cy="345600"/>
          </a:xfrm>
          <a:prstGeom prst="rect">
            <a:avLst/>
          </a:prstGeom>
          <a:noFill/>
          <a:ln>
            <a:noFill/>
          </a:ln>
        </p:spPr>
        <p:txBody>
          <a:bodyPr anchorCtr="0" anchor="t" bIns="91425" lIns="91425" rIns="91425" wrap="square" tIns="91425">
            <a:noAutofit/>
          </a:bodyPr>
          <a:lstStyle/>
          <a:p>
            <a:pPr lvl="0" rtl="0" algn="ctr">
              <a:spcBef>
                <a:spcPts val="0"/>
              </a:spcBef>
              <a:buNone/>
            </a:pPr>
            <a:r>
              <a:rPr lang="zh-TW"/>
              <a:t>“was”</a:t>
            </a:r>
          </a:p>
        </p:txBody>
      </p:sp>
      <p:sp>
        <p:nvSpPr>
          <p:cNvPr id="448" name="Shape 448"/>
          <p:cNvSpPr txBox="1"/>
          <p:nvPr/>
        </p:nvSpPr>
        <p:spPr>
          <a:xfrm>
            <a:off x="5928325" y="2563950"/>
            <a:ext cx="1256700" cy="345600"/>
          </a:xfrm>
          <a:prstGeom prst="rect">
            <a:avLst/>
          </a:prstGeom>
          <a:noFill/>
          <a:ln>
            <a:noFill/>
          </a:ln>
        </p:spPr>
        <p:txBody>
          <a:bodyPr anchorCtr="0" anchor="t" bIns="91425" lIns="91425" rIns="91425" wrap="square" tIns="91425">
            <a:noAutofit/>
          </a:bodyPr>
          <a:lstStyle/>
          <a:p>
            <a:pPr lvl="0" rtl="0" algn="ctr">
              <a:spcBef>
                <a:spcPts val="0"/>
              </a:spcBef>
              <a:buNone/>
            </a:pPr>
            <a:r>
              <a:rPr lang="zh-TW"/>
              <a:t>“so”</a:t>
            </a:r>
          </a:p>
        </p:txBody>
      </p:sp>
      <p:sp>
        <p:nvSpPr>
          <p:cNvPr id="449" name="Shape 449"/>
          <p:cNvSpPr txBox="1"/>
          <p:nvPr/>
        </p:nvSpPr>
        <p:spPr>
          <a:xfrm>
            <a:off x="8053225" y="2605600"/>
            <a:ext cx="1256700" cy="345600"/>
          </a:xfrm>
          <a:prstGeom prst="rect">
            <a:avLst/>
          </a:prstGeom>
          <a:noFill/>
          <a:ln>
            <a:noFill/>
          </a:ln>
        </p:spPr>
        <p:txBody>
          <a:bodyPr anchorCtr="0" anchor="t" bIns="91425" lIns="91425" rIns="91425" wrap="square" tIns="91425">
            <a:noAutofit/>
          </a:bodyPr>
          <a:lstStyle/>
          <a:p>
            <a:pPr lvl="0" rtl="0" algn="ctr">
              <a:spcBef>
                <a:spcPts val="0"/>
              </a:spcBef>
              <a:buNone/>
            </a:pPr>
            <a:r>
              <a:rPr lang="zh-TW"/>
              <a:t>“cool”</a:t>
            </a:r>
          </a:p>
        </p:txBody>
      </p:sp>
      <p:sp>
        <p:nvSpPr>
          <p:cNvPr id="450" name="Shape 450"/>
          <p:cNvSpPr txBox="1"/>
          <p:nvPr/>
        </p:nvSpPr>
        <p:spPr>
          <a:xfrm>
            <a:off x="2814475" y="5867463"/>
            <a:ext cx="1256700" cy="345600"/>
          </a:xfrm>
          <a:prstGeom prst="rect">
            <a:avLst/>
          </a:prstGeom>
          <a:noFill/>
          <a:ln>
            <a:noFill/>
          </a:ln>
        </p:spPr>
        <p:txBody>
          <a:bodyPr anchorCtr="0" anchor="t" bIns="91425" lIns="91425" rIns="91425" wrap="square" tIns="91425">
            <a:noAutofit/>
          </a:bodyPr>
          <a:lstStyle/>
          <a:p>
            <a:pPr lvl="0" rtl="0" algn="ctr">
              <a:spcBef>
                <a:spcPts val="0"/>
              </a:spcBef>
              <a:buNone/>
            </a:pPr>
            <a:r>
              <a:rPr lang="zh-TW"/>
              <a:t>“Yesterday”</a:t>
            </a:r>
          </a:p>
        </p:txBody>
      </p:sp>
      <p:sp>
        <p:nvSpPr>
          <p:cNvPr id="451" name="Shape 451"/>
          <p:cNvSpPr txBox="1"/>
          <p:nvPr/>
        </p:nvSpPr>
        <p:spPr>
          <a:xfrm>
            <a:off x="5108225" y="5867463"/>
            <a:ext cx="1256700" cy="345600"/>
          </a:xfrm>
          <a:prstGeom prst="rect">
            <a:avLst/>
          </a:prstGeom>
          <a:noFill/>
          <a:ln>
            <a:noFill/>
          </a:ln>
        </p:spPr>
        <p:txBody>
          <a:bodyPr anchorCtr="0" anchor="t" bIns="91425" lIns="91425" rIns="91425" wrap="square" tIns="91425">
            <a:noAutofit/>
          </a:bodyPr>
          <a:lstStyle/>
          <a:p>
            <a:pPr lvl="0" rtl="0" algn="ctr">
              <a:spcBef>
                <a:spcPts val="0"/>
              </a:spcBef>
              <a:buNone/>
            </a:pPr>
            <a:r>
              <a:rPr lang="zh-TW" strike="sngStrike"/>
              <a:t>“was”</a:t>
            </a:r>
          </a:p>
        </p:txBody>
      </p:sp>
      <p:sp>
        <p:nvSpPr>
          <p:cNvPr id="452" name="Shape 452"/>
          <p:cNvSpPr txBox="1"/>
          <p:nvPr/>
        </p:nvSpPr>
        <p:spPr>
          <a:xfrm>
            <a:off x="7284975" y="5828225"/>
            <a:ext cx="1256700" cy="345600"/>
          </a:xfrm>
          <a:prstGeom prst="rect">
            <a:avLst/>
          </a:prstGeom>
          <a:noFill/>
          <a:ln>
            <a:noFill/>
          </a:ln>
        </p:spPr>
        <p:txBody>
          <a:bodyPr anchorCtr="0" anchor="t" bIns="91425" lIns="91425" rIns="91425" wrap="square" tIns="91425">
            <a:noAutofit/>
          </a:bodyPr>
          <a:lstStyle/>
          <a:p>
            <a:pPr lvl="0" rtl="0" algn="ctr">
              <a:spcBef>
                <a:spcPts val="0"/>
              </a:spcBef>
              <a:buNone/>
            </a:pPr>
            <a:r>
              <a:rPr lang="zh-TW"/>
              <a:t>“so”</a:t>
            </a:r>
          </a:p>
        </p:txBody>
      </p:sp>
      <p:sp>
        <p:nvSpPr>
          <p:cNvPr id="453" name="Shape 453"/>
          <p:cNvSpPr txBox="1"/>
          <p:nvPr/>
        </p:nvSpPr>
        <p:spPr>
          <a:xfrm>
            <a:off x="1777425" y="5717763"/>
            <a:ext cx="1256700" cy="345600"/>
          </a:xfrm>
          <a:prstGeom prst="rect">
            <a:avLst/>
          </a:prstGeom>
          <a:noFill/>
          <a:ln>
            <a:noFill/>
          </a:ln>
        </p:spPr>
        <p:txBody>
          <a:bodyPr anchorCtr="0" anchor="t" bIns="91425" lIns="91425" rIns="91425" wrap="square" tIns="91425">
            <a:noAutofit/>
          </a:bodyPr>
          <a:lstStyle/>
          <a:p>
            <a:pPr lvl="0" rtl="0" algn="ctr">
              <a:spcBef>
                <a:spcPts val="0"/>
              </a:spcBef>
              <a:buNone/>
            </a:pPr>
            <a:r>
              <a:rPr lang="zh-TW"/>
              <a:t>p=0.5</a:t>
            </a:r>
          </a:p>
        </p:txBody>
      </p:sp>
      <p:sp>
        <p:nvSpPr>
          <p:cNvPr id="454" name="Shape 454"/>
          <p:cNvSpPr txBox="1"/>
          <p:nvPr/>
        </p:nvSpPr>
        <p:spPr>
          <a:xfrm>
            <a:off x="4176125" y="5717738"/>
            <a:ext cx="1256700" cy="345600"/>
          </a:xfrm>
          <a:prstGeom prst="rect">
            <a:avLst/>
          </a:prstGeom>
          <a:noFill/>
          <a:ln>
            <a:noFill/>
          </a:ln>
        </p:spPr>
        <p:txBody>
          <a:bodyPr anchorCtr="0" anchor="t" bIns="91425" lIns="91425" rIns="91425" wrap="square" tIns="91425">
            <a:noAutofit/>
          </a:bodyPr>
          <a:lstStyle/>
          <a:p>
            <a:pPr lvl="0" rtl="0" algn="ctr">
              <a:spcBef>
                <a:spcPts val="0"/>
              </a:spcBef>
              <a:buNone/>
            </a:pPr>
            <a:r>
              <a:rPr lang="zh-TW"/>
              <a:t>p=0.5</a:t>
            </a:r>
          </a:p>
        </p:txBody>
      </p:sp>
      <p:sp>
        <p:nvSpPr>
          <p:cNvPr id="455" name="Shape 455"/>
          <p:cNvSpPr txBox="1"/>
          <p:nvPr/>
        </p:nvSpPr>
        <p:spPr>
          <a:xfrm>
            <a:off x="6364925" y="5717763"/>
            <a:ext cx="1256700" cy="345600"/>
          </a:xfrm>
          <a:prstGeom prst="rect">
            <a:avLst/>
          </a:prstGeom>
          <a:noFill/>
          <a:ln>
            <a:noFill/>
          </a:ln>
        </p:spPr>
        <p:txBody>
          <a:bodyPr anchorCtr="0" anchor="t" bIns="91425" lIns="91425" rIns="91425" wrap="square" tIns="91425">
            <a:noAutofit/>
          </a:bodyPr>
          <a:lstStyle/>
          <a:p>
            <a:pPr lvl="0" rtl="0" algn="ctr">
              <a:spcBef>
                <a:spcPts val="0"/>
              </a:spcBef>
              <a:buNone/>
            </a:pPr>
            <a:r>
              <a:rPr lang="zh-TW"/>
              <a:t>p=0.5</a:t>
            </a: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9" name="Shape 459"/>
        <p:cNvGrpSpPr/>
        <p:nvPr/>
      </p:nvGrpSpPr>
      <p:grpSpPr>
        <a:xfrm>
          <a:off x="0" y="0"/>
          <a:ext cx="0" cy="0"/>
          <a:chOff x="0" y="0"/>
          <a:chExt cx="0" cy="0"/>
        </a:xfrm>
      </p:grpSpPr>
      <p:sp>
        <p:nvSpPr>
          <p:cNvPr id="460" name="Shape 460"/>
          <p:cNvSpPr txBox="1"/>
          <p:nvPr>
            <p:ph type="title"/>
          </p:nvPr>
        </p:nvSpPr>
        <p:spPr>
          <a:xfrm>
            <a:off x="311700" y="593367"/>
            <a:ext cx="8520600" cy="943200"/>
          </a:xfrm>
          <a:prstGeom prst="rect">
            <a:avLst/>
          </a:prstGeom>
        </p:spPr>
        <p:txBody>
          <a:bodyPr anchorCtr="0" anchor="t" bIns="91425" lIns="91425" rIns="91425" wrap="square" tIns="91425">
            <a:noAutofit/>
          </a:bodyPr>
          <a:lstStyle/>
          <a:p>
            <a:pPr lvl="0" rtl="0">
              <a:spcBef>
                <a:spcPts val="0"/>
              </a:spcBef>
              <a:buNone/>
            </a:pPr>
            <a:r>
              <a:rPr lang="zh-TW"/>
              <a:t>Issue: Loss Function VS Evaluation Matric</a:t>
            </a:r>
          </a:p>
        </p:txBody>
      </p:sp>
      <p:sp>
        <p:nvSpPr>
          <p:cNvPr id="461" name="Shape 461"/>
          <p:cNvSpPr txBox="1"/>
          <p:nvPr>
            <p:ph idx="1" type="body"/>
          </p:nvPr>
        </p:nvSpPr>
        <p:spPr>
          <a:xfrm>
            <a:off x="311700" y="1536624"/>
            <a:ext cx="8520600" cy="4838100"/>
          </a:xfrm>
          <a:prstGeom prst="rect">
            <a:avLst/>
          </a:prstGeom>
        </p:spPr>
        <p:txBody>
          <a:bodyPr anchorCtr="0" anchor="t" bIns="91425" lIns="91425" rIns="91425" wrap="square" tIns="91425">
            <a:noAutofit/>
          </a:bodyPr>
          <a:lstStyle/>
          <a:p>
            <a:pPr indent="-381000" lvl="0" marL="457200" rtl="0">
              <a:spcBef>
                <a:spcPts val="0"/>
              </a:spcBef>
              <a:buClr>
                <a:srgbClr val="000000"/>
              </a:buClr>
              <a:buSzPct val="100000"/>
            </a:pPr>
            <a:r>
              <a:rPr lang="zh-TW" sz="2400">
                <a:solidFill>
                  <a:srgbClr val="000000"/>
                </a:solidFill>
              </a:rPr>
              <a:t>A popular choice is the cross-entropy loss used to maximize the probability of the next correct word. However, the performance of these models is typically evaluated using discrete metrics (ex: BLEU).</a:t>
            </a:r>
          </a:p>
          <a:p>
            <a:pPr lvl="0" rtl="0">
              <a:spcBef>
                <a:spcPts val="0"/>
              </a:spcBef>
              <a:buNone/>
            </a:pPr>
            <a:r>
              <a:t/>
            </a:r>
            <a:endParaRPr sz="2400">
              <a:solidFill>
                <a:srgbClr val="000000"/>
              </a:solidFill>
            </a:endParaRPr>
          </a:p>
          <a:p>
            <a:pPr indent="-381000" lvl="0" marL="457200" rtl="0">
              <a:spcBef>
                <a:spcPts val="0"/>
              </a:spcBef>
              <a:buClr>
                <a:srgbClr val="000000"/>
              </a:buClr>
              <a:buSzPct val="100000"/>
            </a:pPr>
            <a:r>
              <a:rPr lang="zh-TW" sz="2400">
                <a:solidFill>
                  <a:srgbClr val="000000"/>
                </a:solidFill>
              </a:rPr>
              <a:t>Training these models to directly optimize metrics like BLEU is hard because these are not differentiable</a:t>
            </a: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5" name="Shape 465"/>
        <p:cNvGrpSpPr/>
        <p:nvPr/>
      </p:nvGrpSpPr>
      <p:grpSpPr>
        <a:xfrm>
          <a:off x="0" y="0"/>
          <a:ext cx="0" cy="0"/>
          <a:chOff x="0" y="0"/>
          <a:chExt cx="0" cy="0"/>
        </a:xfrm>
      </p:grpSpPr>
      <p:sp>
        <p:nvSpPr>
          <p:cNvPr id="466" name="Shape 466"/>
          <p:cNvSpPr txBox="1"/>
          <p:nvPr>
            <p:ph type="title"/>
          </p:nvPr>
        </p:nvSpPr>
        <p:spPr>
          <a:xfrm>
            <a:off x="311700" y="593367"/>
            <a:ext cx="8520600" cy="943200"/>
          </a:xfrm>
          <a:prstGeom prst="rect">
            <a:avLst/>
          </a:prstGeom>
        </p:spPr>
        <p:txBody>
          <a:bodyPr anchorCtr="0" anchor="t" bIns="91425" lIns="91425" rIns="91425" wrap="square" tIns="91425">
            <a:noAutofit/>
          </a:bodyPr>
          <a:lstStyle/>
          <a:p>
            <a:pPr lvl="0" rtl="0">
              <a:spcBef>
                <a:spcPts val="0"/>
              </a:spcBef>
              <a:buNone/>
            </a:pPr>
            <a:r>
              <a:rPr lang="zh-TW"/>
              <a:t>Sequence-Level Training with RL</a:t>
            </a:r>
          </a:p>
        </p:txBody>
      </p:sp>
      <p:sp>
        <p:nvSpPr>
          <p:cNvPr id="467" name="Shape 467"/>
          <p:cNvSpPr txBox="1"/>
          <p:nvPr>
            <p:ph idx="1" type="body"/>
          </p:nvPr>
        </p:nvSpPr>
        <p:spPr>
          <a:xfrm>
            <a:off x="311700" y="1536624"/>
            <a:ext cx="8520600" cy="4838100"/>
          </a:xfrm>
          <a:prstGeom prst="rect">
            <a:avLst/>
          </a:prstGeom>
        </p:spPr>
        <p:txBody>
          <a:bodyPr anchorCtr="0" anchor="t" bIns="91425" lIns="91425" rIns="91425" wrap="square" tIns="91425">
            <a:noAutofit/>
          </a:bodyPr>
          <a:lstStyle/>
          <a:p>
            <a:pPr indent="-381000" lvl="0" marL="457200" rtl="0">
              <a:spcBef>
                <a:spcPts val="0"/>
              </a:spcBef>
              <a:buClr>
                <a:srgbClr val="000000"/>
              </a:buClr>
              <a:buSzPct val="100000"/>
            </a:pPr>
            <a:r>
              <a:rPr lang="zh-TW" sz="2400">
                <a:solidFill>
                  <a:srgbClr val="000000"/>
                </a:solidFill>
              </a:rPr>
              <a:t>reinforcement learning algorithms sidestep the issues associated with the discrete nature of the optimization by not requiring rewards (or losses) to be differentiable</a:t>
            </a:r>
          </a:p>
          <a:p>
            <a:pPr indent="-381000" lvl="0" marL="457200" rtl="0">
              <a:spcBef>
                <a:spcPts val="0"/>
              </a:spcBef>
              <a:buClr>
                <a:srgbClr val="000000"/>
              </a:buClr>
              <a:buSzPct val="100000"/>
            </a:pPr>
            <a:r>
              <a:rPr lang="zh-TW" sz="2400">
                <a:solidFill>
                  <a:srgbClr val="000000"/>
                </a:solidFill>
              </a:rPr>
              <a:t>directly optimizes for the final evaluation metric -&gt; reward</a:t>
            </a:r>
          </a:p>
          <a:p>
            <a:pPr indent="-381000" lvl="0" marL="457200" rtl="0">
              <a:spcBef>
                <a:spcPts val="0"/>
              </a:spcBef>
              <a:buClr>
                <a:srgbClr val="000000"/>
              </a:buClr>
              <a:buSzPct val="100000"/>
            </a:pPr>
            <a:r>
              <a:rPr lang="zh-TW" sz="2400">
                <a:solidFill>
                  <a:srgbClr val="000000"/>
                </a:solidFill>
              </a:rPr>
              <a:t>MIXER (Mixed Incremental Cross-Entropy Reinforce)</a:t>
            </a:r>
          </a:p>
          <a:p>
            <a:pPr lvl="0" rtl="0">
              <a:spcBef>
                <a:spcPts val="0"/>
              </a:spcBef>
              <a:buNone/>
            </a:pPr>
            <a:r>
              <a:t/>
            </a:r>
            <a:endParaRPr sz="2400">
              <a:solidFill>
                <a:srgbClr val="000000"/>
              </a:solidFill>
            </a:endParaRPr>
          </a:p>
          <a:p>
            <a:pPr indent="-381000" lvl="0" marL="457200" rtl="0">
              <a:spcBef>
                <a:spcPts val="0"/>
              </a:spcBef>
              <a:buClr>
                <a:srgbClr val="000000"/>
              </a:buClr>
              <a:buSzPct val="100000"/>
            </a:pPr>
            <a:r>
              <a:rPr lang="zh-TW" sz="2400">
                <a:solidFill>
                  <a:srgbClr val="000000"/>
                </a:solidFill>
              </a:rPr>
              <a:t>MLDS Lecture 8</a:t>
            </a:r>
          </a:p>
          <a:p>
            <a:pPr indent="-381000" lvl="0" marL="457200" rtl="0">
              <a:spcBef>
                <a:spcPts val="0"/>
              </a:spcBef>
              <a:buClr>
                <a:srgbClr val="000000"/>
              </a:buClr>
              <a:buSzPct val="100000"/>
            </a:pPr>
            <a:r>
              <a:rPr lang="zh-TW" sz="2400" u="sng">
                <a:solidFill>
                  <a:schemeClr val="hlink"/>
                </a:solidFill>
                <a:hlinkClick r:id="rId3"/>
              </a:rPr>
              <a:t>Ranzato, M. A., Chopra, S., Auli, M., &amp; Zaremba, W. (2015). Sequence level training with recurrent neural networks.</a:t>
            </a: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6" name="Shape 116"/>
        <p:cNvGrpSpPr/>
        <p:nvPr/>
      </p:nvGrpSpPr>
      <p:grpSpPr>
        <a:xfrm>
          <a:off x="0" y="0"/>
          <a:ext cx="0" cy="0"/>
          <a:chOff x="0" y="0"/>
          <a:chExt cx="0" cy="0"/>
        </a:xfrm>
      </p:grpSpPr>
      <p:sp>
        <p:nvSpPr>
          <p:cNvPr id="117" name="Shape 117"/>
          <p:cNvSpPr txBox="1"/>
          <p:nvPr>
            <p:ph type="title"/>
          </p:nvPr>
        </p:nvSpPr>
        <p:spPr>
          <a:xfrm>
            <a:off x="311700" y="593367"/>
            <a:ext cx="8520600" cy="943200"/>
          </a:xfrm>
          <a:prstGeom prst="rect">
            <a:avLst/>
          </a:prstGeom>
        </p:spPr>
        <p:txBody>
          <a:bodyPr anchorCtr="0" anchor="t" bIns="91425" lIns="91425" rIns="91425" wrap="square" tIns="91425">
            <a:noAutofit/>
          </a:bodyPr>
          <a:lstStyle/>
          <a:p>
            <a:pPr lvl="0">
              <a:spcBef>
                <a:spcPts val="0"/>
              </a:spcBef>
              <a:buNone/>
            </a:pPr>
            <a:r>
              <a:rPr lang="zh-TW"/>
              <a:t>Outline</a:t>
            </a:r>
          </a:p>
        </p:txBody>
      </p:sp>
      <p:sp>
        <p:nvSpPr>
          <p:cNvPr id="118" name="Shape 118"/>
          <p:cNvSpPr txBox="1"/>
          <p:nvPr>
            <p:ph idx="1" type="body"/>
          </p:nvPr>
        </p:nvSpPr>
        <p:spPr>
          <a:xfrm>
            <a:off x="311700" y="1383633"/>
            <a:ext cx="8520600" cy="5169600"/>
          </a:xfrm>
          <a:prstGeom prst="rect">
            <a:avLst/>
          </a:prstGeom>
        </p:spPr>
        <p:txBody>
          <a:bodyPr anchorCtr="0" anchor="t" bIns="91425" lIns="91425" rIns="91425" wrap="square" tIns="91425">
            <a:noAutofit/>
          </a:bodyPr>
          <a:lstStyle/>
          <a:p>
            <a:pPr indent="-381000" lvl="0" marL="457200" rtl="0">
              <a:lnSpc>
                <a:spcPct val="150000"/>
              </a:lnSpc>
              <a:spcBef>
                <a:spcPts val="0"/>
              </a:spcBef>
              <a:buSzPct val="100000"/>
              <a:buChar char="-"/>
            </a:pPr>
            <a:r>
              <a:rPr lang="zh-TW" sz="2400"/>
              <a:t>Task Introduction</a:t>
            </a:r>
          </a:p>
          <a:p>
            <a:pPr indent="-342900" lvl="1" marL="914400" rtl="0">
              <a:lnSpc>
                <a:spcPct val="150000"/>
              </a:lnSpc>
              <a:spcBef>
                <a:spcPts val="0"/>
              </a:spcBef>
              <a:buSzPct val="100000"/>
              <a:buChar char="-"/>
            </a:pPr>
            <a:r>
              <a:rPr lang="zh-TW" sz="1800"/>
              <a:t>ChatBot</a:t>
            </a:r>
          </a:p>
          <a:p>
            <a:pPr indent="-342900" lvl="1" marL="914400" rtl="0">
              <a:lnSpc>
                <a:spcPct val="150000"/>
              </a:lnSpc>
              <a:spcBef>
                <a:spcPts val="0"/>
              </a:spcBef>
              <a:buSzPct val="100000"/>
              <a:buChar char="-"/>
            </a:pPr>
            <a:r>
              <a:rPr lang="zh-TW" sz="1800"/>
              <a:t>Dataset</a:t>
            </a:r>
          </a:p>
          <a:p>
            <a:pPr indent="-381000" lvl="0" marL="457200" rtl="0">
              <a:lnSpc>
                <a:spcPct val="150000"/>
              </a:lnSpc>
              <a:spcBef>
                <a:spcPts val="0"/>
              </a:spcBef>
              <a:buSzPct val="100000"/>
              <a:buChar char="-"/>
            </a:pPr>
            <a:r>
              <a:rPr lang="zh-TW" sz="2400"/>
              <a:t>Sequence-to-sequence models for text generation</a:t>
            </a:r>
          </a:p>
          <a:p>
            <a:pPr indent="-381000" lvl="0" marL="457200" marR="0" rtl="0" algn="l">
              <a:lnSpc>
                <a:spcPct val="150000"/>
              </a:lnSpc>
              <a:spcBef>
                <a:spcPts val="0"/>
              </a:spcBef>
              <a:spcAft>
                <a:spcPts val="1600"/>
              </a:spcAft>
              <a:buSzPct val="100000"/>
              <a:buChar char="-"/>
            </a:pPr>
            <a:r>
              <a:rPr lang="zh-TW" sz="2400"/>
              <a:t>Demo</a:t>
            </a:r>
          </a:p>
          <a:p>
            <a:pPr indent="-381000" lvl="0" marL="457200" marR="0" rtl="0" algn="l">
              <a:lnSpc>
                <a:spcPct val="150000"/>
              </a:lnSpc>
              <a:spcBef>
                <a:spcPts val="0"/>
              </a:spcBef>
              <a:spcAft>
                <a:spcPts val="1600"/>
              </a:spcAft>
              <a:buSzPct val="100000"/>
              <a:buChar char="-"/>
            </a:pPr>
            <a:r>
              <a:rPr lang="zh-TW" sz="2400"/>
              <a:t>RL on Seq2Seq</a:t>
            </a:r>
          </a:p>
          <a:p>
            <a:pPr indent="-381000" lvl="0" marL="457200" rtl="0">
              <a:lnSpc>
                <a:spcPct val="150000"/>
              </a:lnSpc>
              <a:spcBef>
                <a:spcPts val="0"/>
              </a:spcBef>
              <a:buSzPct val="100000"/>
              <a:buChar char="-"/>
            </a:pPr>
            <a:r>
              <a:rPr lang="zh-TW" sz="2400"/>
              <a:t>Format &amp; Submission Rules (next week)</a:t>
            </a:r>
          </a:p>
          <a:p>
            <a:pPr indent="-342900" lvl="1" marL="914400" rtl="0">
              <a:lnSpc>
                <a:spcPct val="150000"/>
              </a:lnSpc>
              <a:spcBef>
                <a:spcPts val="0"/>
              </a:spcBef>
              <a:buSzPct val="100000"/>
              <a:buChar char="-"/>
            </a:pPr>
            <a:r>
              <a:rPr lang="zh-TW" sz="1800"/>
              <a:t>Dataset</a:t>
            </a:r>
          </a:p>
          <a:p>
            <a:pPr indent="-342900" lvl="1" marL="914400" rtl="0">
              <a:lnSpc>
                <a:spcPct val="150000"/>
              </a:lnSpc>
              <a:spcBef>
                <a:spcPts val="0"/>
              </a:spcBef>
              <a:buSzPct val="100000"/>
              <a:buChar char="-"/>
            </a:pPr>
            <a:r>
              <a:rPr lang="zh-TW" sz="1800"/>
              <a:t>Rules &amp; Format</a:t>
            </a: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1" name="Shape 471"/>
        <p:cNvGrpSpPr/>
        <p:nvPr/>
      </p:nvGrpSpPr>
      <p:grpSpPr>
        <a:xfrm>
          <a:off x="0" y="0"/>
          <a:ext cx="0" cy="0"/>
          <a:chOff x="0" y="0"/>
          <a:chExt cx="0" cy="0"/>
        </a:xfrm>
      </p:grpSpPr>
      <p:sp>
        <p:nvSpPr>
          <p:cNvPr id="472" name="Shape 472"/>
          <p:cNvSpPr txBox="1"/>
          <p:nvPr>
            <p:ph type="title"/>
          </p:nvPr>
        </p:nvSpPr>
        <p:spPr>
          <a:xfrm>
            <a:off x="311700" y="593367"/>
            <a:ext cx="8520600" cy="943200"/>
          </a:xfrm>
          <a:prstGeom prst="rect">
            <a:avLst/>
          </a:prstGeom>
        </p:spPr>
        <p:txBody>
          <a:bodyPr anchorCtr="0" anchor="t" bIns="91425" lIns="91425" rIns="91425" wrap="square" tIns="91425">
            <a:noAutofit/>
          </a:bodyPr>
          <a:lstStyle/>
          <a:p>
            <a:pPr lvl="0">
              <a:spcBef>
                <a:spcPts val="0"/>
              </a:spcBef>
              <a:buNone/>
            </a:pPr>
            <a:r>
              <a:rPr lang="zh-TW"/>
              <a:t>DEMO</a:t>
            </a:r>
          </a:p>
        </p:txBody>
      </p:sp>
      <p:sp>
        <p:nvSpPr>
          <p:cNvPr id="473" name="Shape 473"/>
          <p:cNvSpPr txBox="1"/>
          <p:nvPr>
            <p:ph idx="1" type="body"/>
          </p:nvPr>
        </p:nvSpPr>
        <p:spPr>
          <a:xfrm>
            <a:off x="311700" y="1536624"/>
            <a:ext cx="8520600" cy="4838100"/>
          </a:xfrm>
          <a:prstGeom prst="rect">
            <a:avLst/>
          </a:prstGeom>
        </p:spPr>
        <p:txBody>
          <a:bodyPr anchorCtr="0" anchor="t" bIns="91425" lIns="91425" rIns="91425" wrap="square" tIns="91425">
            <a:noAutofit/>
          </a:bodyPr>
          <a:lstStyle/>
          <a:p>
            <a:pPr indent="-381000" lvl="0" marL="457200" rtl="0">
              <a:spcBef>
                <a:spcPts val="0"/>
              </a:spcBef>
              <a:buClr>
                <a:srgbClr val="000000"/>
              </a:buClr>
              <a:buSzPct val="100000"/>
            </a:pPr>
            <a:r>
              <a:rPr lang="zh-TW" sz="2400">
                <a:solidFill>
                  <a:srgbClr val="000000"/>
                </a:solidFill>
              </a:rPr>
              <a:t>some problems usually occur in training seq2seq</a:t>
            </a:r>
          </a:p>
          <a:p>
            <a:pPr indent="-381000" lvl="1" marL="914400" rtl="0">
              <a:spcBef>
                <a:spcPts val="0"/>
              </a:spcBef>
              <a:buClr>
                <a:srgbClr val="000000"/>
              </a:buClr>
              <a:buSzPct val="100000"/>
            </a:pPr>
            <a:r>
              <a:rPr lang="zh-TW" sz="2400">
                <a:solidFill>
                  <a:srgbClr val="000000"/>
                </a:solidFill>
              </a:rPr>
              <a:t>dummy reply</a:t>
            </a:r>
          </a:p>
          <a:p>
            <a:pPr indent="-381000" lvl="1" marL="914400" rtl="0">
              <a:spcBef>
                <a:spcPts val="0"/>
              </a:spcBef>
              <a:buClr>
                <a:srgbClr val="000000"/>
              </a:buClr>
              <a:buSzPct val="100000"/>
            </a:pPr>
            <a:r>
              <a:rPr lang="zh-TW" sz="2400">
                <a:solidFill>
                  <a:srgbClr val="000000"/>
                </a:solidFill>
              </a:rPr>
              <a:t>I am sorry,  I don’t know, what do you mean...etc</a:t>
            </a:r>
          </a:p>
          <a:p>
            <a:pPr indent="0" lvl="0" marL="457200" rtl="0">
              <a:spcBef>
                <a:spcPts val="0"/>
              </a:spcBef>
              <a:buNone/>
            </a:pPr>
            <a:r>
              <a:t/>
            </a:r>
            <a:endParaRPr sz="2400">
              <a:solidFill>
                <a:srgbClr val="000000"/>
              </a:solidFill>
            </a:endParaRPr>
          </a:p>
          <a:p>
            <a:pPr indent="-381000" lvl="0" marL="457200" rtl="0">
              <a:spcBef>
                <a:spcPts val="0"/>
              </a:spcBef>
              <a:buClr>
                <a:srgbClr val="000000"/>
              </a:buClr>
              <a:buSzPct val="100000"/>
            </a:pPr>
            <a:r>
              <a:rPr lang="zh-TW" sz="2400">
                <a:solidFill>
                  <a:srgbClr val="000000"/>
                </a:solidFill>
              </a:rPr>
              <a:t>Using Cornell Movie Corpus</a:t>
            </a: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7" name="Shape 477"/>
        <p:cNvGrpSpPr/>
        <p:nvPr/>
      </p:nvGrpSpPr>
      <p:grpSpPr>
        <a:xfrm>
          <a:off x="0" y="0"/>
          <a:ext cx="0" cy="0"/>
          <a:chOff x="0" y="0"/>
          <a:chExt cx="0" cy="0"/>
        </a:xfrm>
      </p:grpSpPr>
      <p:sp>
        <p:nvSpPr>
          <p:cNvPr id="478" name="Shape 478"/>
          <p:cNvSpPr txBox="1"/>
          <p:nvPr>
            <p:ph type="title"/>
          </p:nvPr>
        </p:nvSpPr>
        <p:spPr>
          <a:xfrm>
            <a:off x="311700" y="593367"/>
            <a:ext cx="8520600" cy="943200"/>
          </a:xfrm>
          <a:prstGeom prst="rect">
            <a:avLst/>
          </a:prstGeom>
        </p:spPr>
        <p:txBody>
          <a:bodyPr anchorCtr="0" anchor="t" bIns="91425" lIns="91425" rIns="91425" wrap="square" tIns="91425">
            <a:noAutofit/>
          </a:bodyPr>
          <a:lstStyle/>
          <a:p>
            <a:pPr lvl="0">
              <a:spcBef>
                <a:spcPts val="0"/>
              </a:spcBef>
              <a:buNone/>
            </a:pPr>
            <a:r>
              <a:rPr lang="zh-TW"/>
              <a:t>Reinforcement Learning Overview</a:t>
            </a:r>
          </a:p>
        </p:txBody>
      </p:sp>
      <p:sp>
        <p:nvSpPr>
          <p:cNvPr id="479" name="Shape 479"/>
          <p:cNvSpPr txBox="1"/>
          <p:nvPr>
            <p:ph idx="1" type="body"/>
          </p:nvPr>
        </p:nvSpPr>
        <p:spPr>
          <a:xfrm>
            <a:off x="311700" y="1688433"/>
            <a:ext cx="8520600" cy="4403700"/>
          </a:xfrm>
          <a:prstGeom prst="rect">
            <a:avLst/>
          </a:prstGeom>
        </p:spPr>
        <p:txBody>
          <a:bodyPr anchorCtr="0" anchor="t" bIns="91425" lIns="91425" rIns="91425" wrap="square" tIns="91425">
            <a:noAutofit/>
          </a:bodyPr>
          <a:lstStyle/>
          <a:p>
            <a:pPr lvl="0">
              <a:spcBef>
                <a:spcPts val="0"/>
              </a:spcBef>
              <a:buNone/>
            </a:pPr>
            <a:r>
              <a:t/>
            </a:r>
            <a:endParaRPr/>
          </a:p>
        </p:txBody>
      </p:sp>
      <p:pic>
        <p:nvPicPr>
          <p:cNvPr id="480" name="Shape 480"/>
          <p:cNvPicPr preferRelativeResize="0"/>
          <p:nvPr/>
        </p:nvPicPr>
        <p:blipFill>
          <a:blip r:embed="rId3">
            <a:alphaModFix/>
          </a:blip>
          <a:stretch>
            <a:fillRect/>
          </a:stretch>
        </p:blipFill>
        <p:spPr>
          <a:xfrm>
            <a:off x="0" y="1748084"/>
            <a:ext cx="9143999" cy="4929481"/>
          </a:xfrm>
          <a:prstGeom prst="rect">
            <a:avLst/>
          </a:prstGeom>
          <a:noFill/>
          <a:ln>
            <a:noFill/>
          </a:ln>
        </p:spPr>
      </p:pic>
      <p:sp>
        <p:nvSpPr>
          <p:cNvPr id="481" name="Shape 481"/>
          <p:cNvSpPr txBox="1"/>
          <p:nvPr/>
        </p:nvSpPr>
        <p:spPr>
          <a:xfrm>
            <a:off x="6224875" y="948825"/>
            <a:ext cx="2754000" cy="391800"/>
          </a:xfrm>
          <a:prstGeom prst="rect">
            <a:avLst/>
          </a:prstGeom>
          <a:noFill/>
          <a:ln>
            <a:noFill/>
          </a:ln>
        </p:spPr>
        <p:txBody>
          <a:bodyPr anchorCtr="0" anchor="t" bIns="91425" lIns="91425" rIns="91425" wrap="square" tIns="91425">
            <a:noAutofit/>
          </a:bodyPr>
          <a:lstStyle/>
          <a:p>
            <a:pPr lvl="0">
              <a:spcBef>
                <a:spcPts val="0"/>
              </a:spcBef>
              <a:buNone/>
            </a:pPr>
            <a:r>
              <a:rPr lang="zh-TW" sz="2400">
                <a:solidFill>
                  <a:srgbClr val="FF0000"/>
                </a:solidFill>
              </a:rPr>
              <a:t>Choosen</a:t>
            </a:r>
            <a:r>
              <a:rPr lang="zh-TW" sz="2400">
                <a:solidFill>
                  <a:srgbClr val="FF0000"/>
                </a:solidFill>
              </a:rPr>
              <a:t> by Policy</a:t>
            </a:r>
          </a:p>
        </p:txBody>
      </p:sp>
      <p:cxnSp>
        <p:nvCxnSpPr>
          <p:cNvPr id="482" name="Shape 482"/>
          <p:cNvCxnSpPr/>
          <p:nvPr/>
        </p:nvCxnSpPr>
        <p:spPr>
          <a:xfrm flipH="1">
            <a:off x="6869575" y="1480950"/>
            <a:ext cx="774600" cy="489900"/>
          </a:xfrm>
          <a:prstGeom prst="straightConnector1">
            <a:avLst/>
          </a:prstGeom>
          <a:noFill/>
          <a:ln cap="flat" cmpd="sng" w="28575">
            <a:solidFill>
              <a:srgbClr val="695D46"/>
            </a:solidFill>
            <a:prstDash val="dash"/>
            <a:round/>
            <a:headEnd len="lg" w="lg" type="none"/>
            <a:tailEnd len="lg" w="lg" type="triangle"/>
          </a:ln>
        </p:spPr>
      </p:cxn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6" name="Shape 486"/>
        <p:cNvGrpSpPr/>
        <p:nvPr/>
      </p:nvGrpSpPr>
      <p:grpSpPr>
        <a:xfrm>
          <a:off x="0" y="0"/>
          <a:ext cx="0" cy="0"/>
          <a:chOff x="0" y="0"/>
          <a:chExt cx="0" cy="0"/>
        </a:xfrm>
      </p:grpSpPr>
      <p:sp>
        <p:nvSpPr>
          <p:cNvPr id="487" name="Shape 487"/>
          <p:cNvSpPr txBox="1"/>
          <p:nvPr>
            <p:ph type="title"/>
          </p:nvPr>
        </p:nvSpPr>
        <p:spPr>
          <a:xfrm>
            <a:off x="311700" y="593367"/>
            <a:ext cx="8520600" cy="943200"/>
          </a:xfrm>
          <a:prstGeom prst="rect">
            <a:avLst/>
          </a:prstGeom>
        </p:spPr>
        <p:txBody>
          <a:bodyPr anchorCtr="0" anchor="t" bIns="91425" lIns="91425" rIns="91425" wrap="square" tIns="91425">
            <a:noAutofit/>
          </a:bodyPr>
          <a:lstStyle/>
          <a:p>
            <a:pPr lvl="0">
              <a:spcBef>
                <a:spcPts val="0"/>
              </a:spcBef>
              <a:buNone/>
            </a:pPr>
            <a:r>
              <a:rPr lang="zh-TW"/>
              <a:t>Policy Gradient on Seq2seq</a:t>
            </a:r>
          </a:p>
        </p:txBody>
      </p:sp>
      <p:sp>
        <p:nvSpPr>
          <p:cNvPr id="488" name="Shape 488"/>
          <p:cNvSpPr txBox="1"/>
          <p:nvPr>
            <p:ph idx="1" type="body"/>
          </p:nvPr>
        </p:nvSpPr>
        <p:spPr>
          <a:xfrm>
            <a:off x="311700" y="1688433"/>
            <a:ext cx="8520600" cy="4403700"/>
          </a:xfrm>
          <a:prstGeom prst="rect">
            <a:avLst/>
          </a:prstGeom>
        </p:spPr>
        <p:txBody>
          <a:bodyPr anchorCtr="0" anchor="t" bIns="91425" lIns="91425" rIns="91425" wrap="square" tIns="91425">
            <a:noAutofit/>
          </a:bodyPr>
          <a:lstStyle/>
          <a:p>
            <a:pPr indent="-381000" lvl="0" marL="457200" rtl="0">
              <a:spcBef>
                <a:spcPts val="0"/>
              </a:spcBef>
              <a:buSzPct val="100000"/>
            </a:pPr>
            <a:r>
              <a:rPr lang="zh-TW" sz="2400"/>
              <a:t>C</a:t>
            </a:r>
            <a:r>
              <a:rPr lang="zh-TW" sz="2400"/>
              <a:t>onsider the output of decoder as the </a:t>
            </a:r>
            <a:r>
              <a:rPr b="1" lang="zh-TW" sz="2400"/>
              <a:t>policy</a:t>
            </a:r>
            <a:r>
              <a:rPr lang="zh-TW" sz="2400"/>
              <a:t>.</a:t>
            </a:r>
          </a:p>
          <a:p>
            <a:pPr indent="-381000" lvl="1" marL="914400" rtl="0">
              <a:spcBef>
                <a:spcPts val="0"/>
              </a:spcBef>
              <a:buSzPct val="100000"/>
            </a:pPr>
            <a:r>
              <a:rPr lang="zh-TW" sz="2400"/>
              <a:t>agent : seq2seq model</a:t>
            </a:r>
          </a:p>
          <a:p>
            <a:pPr indent="-381000" lvl="1" marL="914400" rtl="0">
              <a:spcBef>
                <a:spcPts val="0"/>
              </a:spcBef>
              <a:buSzPct val="100000"/>
            </a:pPr>
            <a:r>
              <a:rPr lang="zh-TW" sz="2400"/>
              <a:t>state  : input sentence</a:t>
            </a:r>
          </a:p>
          <a:p>
            <a:pPr indent="-381000" lvl="1" marL="914400" rtl="0">
              <a:spcBef>
                <a:spcPts val="0"/>
              </a:spcBef>
              <a:buSzPct val="100000"/>
            </a:pPr>
            <a:r>
              <a:rPr lang="zh-TW" sz="2400"/>
              <a:t>action space : vocabulary size</a:t>
            </a:r>
          </a:p>
          <a:p>
            <a:pPr indent="-381000" lvl="0" marL="457200" rtl="0">
              <a:spcBef>
                <a:spcPts val="0"/>
              </a:spcBef>
              <a:buSzPct val="100000"/>
            </a:pPr>
            <a:r>
              <a:rPr lang="zh-TW" sz="2400"/>
              <a:t>Using </a:t>
            </a:r>
            <a:r>
              <a:rPr b="1" lang="zh-TW" sz="2400"/>
              <a:t>Policy Gradient</a:t>
            </a:r>
          </a:p>
          <a:p>
            <a:pPr lvl="0" rtl="0">
              <a:spcBef>
                <a:spcPts val="0"/>
              </a:spcBef>
              <a:buNone/>
            </a:pPr>
            <a:r>
              <a:rPr lang="zh-TW" sz="2400"/>
              <a:t> </a:t>
            </a:r>
          </a:p>
          <a:p>
            <a:pPr lvl="0" rtl="0">
              <a:spcBef>
                <a:spcPts val="0"/>
              </a:spcBef>
              <a:buNone/>
            </a:pPr>
            <a:r>
              <a:t/>
            </a:r>
            <a:endParaRPr sz="2400"/>
          </a:p>
        </p:txBody>
      </p:sp>
      <p:pic>
        <p:nvPicPr>
          <p:cNvPr id="489" name="Shape 489"/>
          <p:cNvPicPr preferRelativeResize="0"/>
          <p:nvPr/>
        </p:nvPicPr>
        <p:blipFill>
          <a:blip r:embed="rId3">
            <a:alphaModFix/>
          </a:blip>
          <a:stretch>
            <a:fillRect/>
          </a:stretch>
        </p:blipFill>
        <p:spPr>
          <a:xfrm>
            <a:off x="1547500" y="3965575"/>
            <a:ext cx="6048999" cy="26451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3" name="Shape 493"/>
        <p:cNvGrpSpPr/>
        <p:nvPr/>
      </p:nvGrpSpPr>
      <p:grpSpPr>
        <a:xfrm>
          <a:off x="0" y="0"/>
          <a:ext cx="0" cy="0"/>
          <a:chOff x="0" y="0"/>
          <a:chExt cx="0" cy="0"/>
        </a:xfrm>
      </p:grpSpPr>
      <p:sp>
        <p:nvSpPr>
          <p:cNvPr id="494" name="Shape 494"/>
          <p:cNvSpPr txBox="1"/>
          <p:nvPr>
            <p:ph type="title"/>
          </p:nvPr>
        </p:nvSpPr>
        <p:spPr>
          <a:xfrm>
            <a:off x="311700" y="593367"/>
            <a:ext cx="8520600" cy="943200"/>
          </a:xfrm>
          <a:prstGeom prst="rect">
            <a:avLst/>
          </a:prstGeom>
        </p:spPr>
        <p:txBody>
          <a:bodyPr anchorCtr="0" anchor="t" bIns="91425" lIns="91425" rIns="91425" wrap="square" tIns="91425">
            <a:noAutofit/>
          </a:bodyPr>
          <a:lstStyle/>
          <a:p>
            <a:pPr lvl="0">
              <a:spcBef>
                <a:spcPts val="0"/>
              </a:spcBef>
              <a:buNone/>
            </a:pPr>
            <a:r>
              <a:rPr lang="zh-TW"/>
              <a:t>Overview</a:t>
            </a:r>
          </a:p>
        </p:txBody>
      </p:sp>
      <p:sp>
        <p:nvSpPr>
          <p:cNvPr id="495" name="Shape 495"/>
          <p:cNvSpPr txBox="1"/>
          <p:nvPr>
            <p:ph idx="1" type="body"/>
          </p:nvPr>
        </p:nvSpPr>
        <p:spPr>
          <a:xfrm>
            <a:off x="311700" y="1688433"/>
            <a:ext cx="8520600" cy="4403700"/>
          </a:xfrm>
          <a:prstGeom prst="rect">
            <a:avLst/>
          </a:prstGeom>
        </p:spPr>
        <p:txBody>
          <a:bodyPr anchorCtr="0" anchor="t" bIns="91425" lIns="91425" rIns="91425" wrap="square" tIns="91425">
            <a:noAutofit/>
          </a:bodyPr>
          <a:lstStyle/>
          <a:p>
            <a:pPr lvl="0">
              <a:spcBef>
                <a:spcPts val="0"/>
              </a:spcBef>
              <a:buNone/>
            </a:pPr>
            <a:r>
              <a:rPr lang="zh-TW"/>
              <a:t>reference : </a:t>
            </a:r>
            <a:r>
              <a:rPr lang="zh-TW" u="sng">
                <a:solidFill>
                  <a:schemeClr val="hlink"/>
                </a:solidFill>
                <a:hlinkClick r:id="rId3"/>
              </a:rPr>
              <a:t>David Silver, Policy Gradient</a:t>
            </a:r>
          </a:p>
        </p:txBody>
      </p:sp>
      <p:sp>
        <p:nvSpPr>
          <p:cNvPr id="496" name="Shape 496"/>
          <p:cNvSpPr/>
          <p:nvPr/>
        </p:nvSpPr>
        <p:spPr>
          <a:xfrm>
            <a:off x="474486" y="4104139"/>
            <a:ext cx="823500" cy="334200"/>
          </a:xfrm>
          <a:prstGeom prst="rect">
            <a:avLst/>
          </a:prstGeom>
          <a:solidFill>
            <a:srgbClr val="A1E8D9"/>
          </a:solidFill>
          <a:ln>
            <a:noFill/>
          </a:ln>
        </p:spPr>
        <p:txBody>
          <a:bodyPr anchorCtr="0" anchor="ctr" bIns="91425" lIns="91425" rIns="91425" wrap="square" tIns="91425">
            <a:noAutofit/>
          </a:bodyPr>
          <a:lstStyle/>
          <a:p>
            <a:pPr lvl="0">
              <a:spcBef>
                <a:spcPts val="0"/>
              </a:spcBef>
              <a:buNone/>
            </a:pPr>
            <a:r>
              <a:t/>
            </a:r>
            <a:endParaRPr/>
          </a:p>
        </p:txBody>
      </p:sp>
      <p:sp>
        <p:nvSpPr>
          <p:cNvPr id="497" name="Shape 497"/>
          <p:cNvSpPr/>
          <p:nvPr/>
        </p:nvSpPr>
        <p:spPr>
          <a:xfrm>
            <a:off x="474486" y="4741009"/>
            <a:ext cx="823500" cy="626700"/>
          </a:xfrm>
          <a:prstGeom prst="rect">
            <a:avLst/>
          </a:prstGeom>
          <a:solidFill>
            <a:srgbClr val="FFD966"/>
          </a:solidFill>
          <a:ln>
            <a:noFill/>
          </a:ln>
        </p:spPr>
        <p:txBody>
          <a:bodyPr anchorCtr="0" anchor="ctr" bIns="91425" lIns="91425" rIns="91425" wrap="square" tIns="91425">
            <a:noAutofit/>
          </a:bodyPr>
          <a:lstStyle/>
          <a:p>
            <a:pPr lvl="0">
              <a:spcBef>
                <a:spcPts val="0"/>
              </a:spcBef>
              <a:buNone/>
            </a:pPr>
            <a:r>
              <a:t/>
            </a:r>
            <a:endParaRPr/>
          </a:p>
        </p:txBody>
      </p:sp>
      <p:sp>
        <p:nvSpPr>
          <p:cNvPr id="498" name="Shape 498"/>
          <p:cNvSpPr/>
          <p:nvPr/>
        </p:nvSpPr>
        <p:spPr>
          <a:xfrm>
            <a:off x="474486" y="5670526"/>
            <a:ext cx="823500" cy="334200"/>
          </a:xfrm>
          <a:prstGeom prst="rect">
            <a:avLst/>
          </a:prstGeom>
          <a:solidFill>
            <a:srgbClr val="EA9999"/>
          </a:solidFill>
          <a:ln>
            <a:noFill/>
          </a:ln>
        </p:spPr>
        <p:txBody>
          <a:bodyPr anchorCtr="0" anchor="ctr" bIns="91425" lIns="91425" rIns="91425" wrap="square" tIns="91425">
            <a:noAutofit/>
          </a:bodyPr>
          <a:lstStyle/>
          <a:p>
            <a:pPr lvl="0">
              <a:spcBef>
                <a:spcPts val="0"/>
              </a:spcBef>
              <a:buNone/>
            </a:pPr>
            <a:r>
              <a:t/>
            </a:r>
            <a:endParaRPr/>
          </a:p>
        </p:txBody>
      </p:sp>
      <p:cxnSp>
        <p:nvCxnSpPr>
          <p:cNvPr id="499" name="Shape 499"/>
          <p:cNvCxnSpPr/>
          <p:nvPr/>
        </p:nvCxnSpPr>
        <p:spPr>
          <a:xfrm rot="10800000">
            <a:off x="886188" y="4474652"/>
            <a:ext cx="0" cy="229800"/>
          </a:xfrm>
          <a:prstGeom prst="straightConnector1">
            <a:avLst/>
          </a:prstGeom>
          <a:noFill/>
          <a:ln cap="flat" cmpd="sng" w="28575">
            <a:solidFill>
              <a:srgbClr val="695D46"/>
            </a:solidFill>
            <a:prstDash val="solid"/>
            <a:round/>
            <a:headEnd len="lg" w="lg" type="none"/>
            <a:tailEnd len="lg" w="lg" type="triangle"/>
          </a:ln>
        </p:spPr>
      </p:cxnSp>
      <p:cxnSp>
        <p:nvCxnSpPr>
          <p:cNvPr id="500" name="Shape 500"/>
          <p:cNvCxnSpPr/>
          <p:nvPr/>
        </p:nvCxnSpPr>
        <p:spPr>
          <a:xfrm rot="10800000">
            <a:off x="886188" y="5404178"/>
            <a:ext cx="0" cy="229800"/>
          </a:xfrm>
          <a:prstGeom prst="straightConnector1">
            <a:avLst/>
          </a:prstGeom>
          <a:noFill/>
          <a:ln cap="flat" cmpd="sng" w="28575">
            <a:solidFill>
              <a:srgbClr val="695D46"/>
            </a:solidFill>
            <a:prstDash val="solid"/>
            <a:round/>
            <a:headEnd len="lg" w="lg" type="none"/>
            <a:tailEnd len="lg" w="lg" type="triangle"/>
          </a:ln>
        </p:spPr>
      </p:cxnSp>
      <p:cxnSp>
        <p:nvCxnSpPr>
          <p:cNvPr id="501" name="Shape 501"/>
          <p:cNvCxnSpPr>
            <a:stCxn id="497" idx="3"/>
            <a:endCxn id="502" idx="1"/>
          </p:cNvCxnSpPr>
          <p:nvPr/>
        </p:nvCxnSpPr>
        <p:spPr>
          <a:xfrm>
            <a:off x="1297986" y="5054359"/>
            <a:ext cx="748200" cy="0"/>
          </a:xfrm>
          <a:prstGeom prst="straightConnector1">
            <a:avLst/>
          </a:prstGeom>
          <a:noFill/>
          <a:ln cap="flat" cmpd="sng" w="28575">
            <a:solidFill>
              <a:srgbClr val="695D46"/>
            </a:solidFill>
            <a:prstDash val="dash"/>
            <a:round/>
            <a:headEnd len="lg" w="lg" type="none"/>
            <a:tailEnd len="lg" w="lg" type="triangle"/>
          </a:ln>
        </p:spPr>
      </p:cxnSp>
      <p:sp>
        <p:nvSpPr>
          <p:cNvPr id="503" name="Shape 503"/>
          <p:cNvSpPr/>
          <p:nvPr/>
        </p:nvSpPr>
        <p:spPr>
          <a:xfrm>
            <a:off x="2046141" y="4104147"/>
            <a:ext cx="823500" cy="334200"/>
          </a:xfrm>
          <a:prstGeom prst="rect">
            <a:avLst/>
          </a:prstGeom>
          <a:solidFill>
            <a:srgbClr val="A1E8D9"/>
          </a:solidFill>
          <a:ln>
            <a:noFill/>
          </a:ln>
        </p:spPr>
        <p:txBody>
          <a:bodyPr anchorCtr="0" anchor="ctr" bIns="91425" lIns="91425" rIns="91425" wrap="square" tIns="91425">
            <a:noAutofit/>
          </a:bodyPr>
          <a:lstStyle/>
          <a:p>
            <a:pPr lvl="0">
              <a:spcBef>
                <a:spcPts val="0"/>
              </a:spcBef>
              <a:buNone/>
            </a:pPr>
            <a:r>
              <a:t/>
            </a:r>
            <a:endParaRPr/>
          </a:p>
        </p:txBody>
      </p:sp>
      <p:sp>
        <p:nvSpPr>
          <p:cNvPr id="502" name="Shape 502"/>
          <p:cNvSpPr/>
          <p:nvPr/>
        </p:nvSpPr>
        <p:spPr>
          <a:xfrm>
            <a:off x="2046141" y="4741017"/>
            <a:ext cx="823500" cy="626700"/>
          </a:xfrm>
          <a:prstGeom prst="rect">
            <a:avLst/>
          </a:prstGeom>
          <a:solidFill>
            <a:srgbClr val="FFD966"/>
          </a:solidFill>
          <a:ln>
            <a:noFill/>
          </a:ln>
        </p:spPr>
        <p:txBody>
          <a:bodyPr anchorCtr="0" anchor="ctr" bIns="91425" lIns="91425" rIns="91425" wrap="square" tIns="91425">
            <a:noAutofit/>
          </a:bodyPr>
          <a:lstStyle/>
          <a:p>
            <a:pPr lvl="0">
              <a:spcBef>
                <a:spcPts val="0"/>
              </a:spcBef>
              <a:buNone/>
            </a:pPr>
            <a:r>
              <a:t/>
            </a:r>
            <a:endParaRPr/>
          </a:p>
        </p:txBody>
      </p:sp>
      <p:sp>
        <p:nvSpPr>
          <p:cNvPr id="504" name="Shape 504"/>
          <p:cNvSpPr/>
          <p:nvPr/>
        </p:nvSpPr>
        <p:spPr>
          <a:xfrm>
            <a:off x="2046141" y="5670534"/>
            <a:ext cx="823500" cy="334200"/>
          </a:xfrm>
          <a:prstGeom prst="rect">
            <a:avLst/>
          </a:prstGeom>
          <a:solidFill>
            <a:srgbClr val="EA9999"/>
          </a:solidFill>
          <a:ln>
            <a:noFill/>
          </a:ln>
        </p:spPr>
        <p:txBody>
          <a:bodyPr anchorCtr="0" anchor="ctr" bIns="91425" lIns="91425" rIns="91425" wrap="square" tIns="91425">
            <a:noAutofit/>
          </a:bodyPr>
          <a:lstStyle/>
          <a:p>
            <a:pPr lvl="0">
              <a:spcBef>
                <a:spcPts val="0"/>
              </a:spcBef>
              <a:buNone/>
            </a:pPr>
            <a:r>
              <a:t/>
            </a:r>
            <a:endParaRPr/>
          </a:p>
        </p:txBody>
      </p:sp>
      <p:cxnSp>
        <p:nvCxnSpPr>
          <p:cNvPr id="505" name="Shape 505"/>
          <p:cNvCxnSpPr/>
          <p:nvPr/>
        </p:nvCxnSpPr>
        <p:spPr>
          <a:xfrm rot="10800000">
            <a:off x="2457842" y="4474661"/>
            <a:ext cx="0" cy="229800"/>
          </a:xfrm>
          <a:prstGeom prst="straightConnector1">
            <a:avLst/>
          </a:prstGeom>
          <a:noFill/>
          <a:ln cap="flat" cmpd="sng" w="28575">
            <a:solidFill>
              <a:srgbClr val="695D46"/>
            </a:solidFill>
            <a:prstDash val="solid"/>
            <a:round/>
            <a:headEnd len="lg" w="lg" type="none"/>
            <a:tailEnd len="lg" w="lg" type="triangle"/>
          </a:ln>
        </p:spPr>
      </p:cxnSp>
      <p:cxnSp>
        <p:nvCxnSpPr>
          <p:cNvPr id="506" name="Shape 506"/>
          <p:cNvCxnSpPr/>
          <p:nvPr/>
        </p:nvCxnSpPr>
        <p:spPr>
          <a:xfrm rot="10800000">
            <a:off x="2457842" y="5404186"/>
            <a:ext cx="0" cy="229800"/>
          </a:xfrm>
          <a:prstGeom prst="straightConnector1">
            <a:avLst/>
          </a:prstGeom>
          <a:noFill/>
          <a:ln cap="flat" cmpd="sng" w="28575">
            <a:solidFill>
              <a:srgbClr val="695D46"/>
            </a:solidFill>
            <a:prstDash val="solid"/>
            <a:round/>
            <a:headEnd len="lg" w="lg" type="none"/>
            <a:tailEnd len="lg" w="lg" type="triangle"/>
          </a:ln>
        </p:spPr>
      </p:cxnSp>
      <p:cxnSp>
        <p:nvCxnSpPr>
          <p:cNvPr id="507" name="Shape 507"/>
          <p:cNvCxnSpPr>
            <a:stCxn id="502" idx="3"/>
          </p:cNvCxnSpPr>
          <p:nvPr/>
        </p:nvCxnSpPr>
        <p:spPr>
          <a:xfrm>
            <a:off x="2869641" y="5054367"/>
            <a:ext cx="679500" cy="0"/>
          </a:xfrm>
          <a:prstGeom prst="straightConnector1">
            <a:avLst/>
          </a:prstGeom>
          <a:noFill/>
          <a:ln cap="flat" cmpd="sng" w="28575">
            <a:solidFill>
              <a:srgbClr val="695D46"/>
            </a:solidFill>
            <a:prstDash val="dash"/>
            <a:round/>
            <a:headEnd len="lg" w="lg" type="none"/>
            <a:tailEnd len="lg" w="lg" type="triangle"/>
          </a:ln>
        </p:spPr>
      </p:cxnSp>
      <p:sp>
        <p:nvSpPr>
          <p:cNvPr id="508" name="Shape 508"/>
          <p:cNvSpPr/>
          <p:nvPr/>
        </p:nvSpPr>
        <p:spPr>
          <a:xfrm>
            <a:off x="3549031" y="4104131"/>
            <a:ext cx="823500" cy="334200"/>
          </a:xfrm>
          <a:prstGeom prst="rect">
            <a:avLst/>
          </a:prstGeom>
          <a:solidFill>
            <a:srgbClr val="A1E8D9"/>
          </a:solidFill>
          <a:ln>
            <a:noFill/>
          </a:ln>
        </p:spPr>
        <p:txBody>
          <a:bodyPr anchorCtr="0" anchor="ctr" bIns="91425" lIns="91425" rIns="91425" wrap="square" tIns="91425">
            <a:noAutofit/>
          </a:bodyPr>
          <a:lstStyle/>
          <a:p>
            <a:pPr lvl="0">
              <a:spcBef>
                <a:spcPts val="0"/>
              </a:spcBef>
              <a:buNone/>
            </a:pPr>
            <a:r>
              <a:t/>
            </a:r>
            <a:endParaRPr/>
          </a:p>
        </p:txBody>
      </p:sp>
      <p:sp>
        <p:nvSpPr>
          <p:cNvPr id="509" name="Shape 509"/>
          <p:cNvSpPr/>
          <p:nvPr/>
        </p:nvSpPr>
        <p:spPr>
          <a:xfrm>
            <a:off x="3549031" y="4741000"/>
            <a:ext cx="823500" cy="626700"/>
          </a:xfrm>
          <a:prstGeom prst="rect">
            <a:avLst/>
          </a:prstGeom>
          <a:solidFill>
            <a:srgbClr val="FFD966"/>
          </a:solidFill>
          <a:ln>
            <a:noFill/>
          </a:ln>
        </p:spPr>
        <p:txBody>
          <a:bodyPr anchorCtr="0" anchor="ctr" bIns="91425" lIns="91425" rIns="91425" wrap="square" tIns="91425">
            <a:noAutofit/>
          </a:bodyPr>
          <a:lstStyle/>
          <a:p>
            <a:pPr lvl="0">
              <a:spcBef>
                <a:spcPts val="0"/>
              </a:spcBef>
              <a:buNone/>
            </a:pPr>
            <a:r>
              <a:t/>
            </a:r>
            <a:endParaRPr/>
          </a:p>
        </p:txBody>
      </p:sp>
      <p:sp>
        <p:nvSpPr>
          <p:cNvPr id="510" name="Shape 510"/>
          <p:cNvSpPr/>
          <p:nvPr/>
        </p:nvSpPr>
        <p:spPr>
          <a:xfrm>
            <a:off x="3549031" y="5670518"/>
            <a:ext cx="823500" cy="334200"/>
          </a:xfrm>
          <a:prstGeom prst="rect">
            <a:avLst/>
          </a:prstGeom>
          <a:solidFill>
            <a:srgbClr val="EA9999"/>
          </a:solidFill>
          <a:ln>
            <a:noFill/>
          </a:ln>
        </p:spPr>
        <p:txBody>
          <a:bodyPr anchorCtr="0" anchor="ctr" bIns="91425" lIns="91425" rIns="91425" wrap="square" tIns="91425">
            <a:noAutofit/>
          </a:bodyPr>
          <a:lstStyle/>
          <a:p>
            <a:pPr lvl="0">
              <a:spcBef>
                <a:spcPts val="0"/>
              </a:spcBef>
              <a:buNone/>
            </a:pPr>
            <a:r>
              <a:t/>
            </a:r>
            <a:endParaRPr/>
          </a:p>
        </p:txBody>
      </p:sp>
      <p:cxnSp>
        <p:nvCxnSpPr>
          <p:cNvPr id="511" name="Shape 511"/>
          <p:cNvCxnSpPr/>
          <p:nvPr/>
        </p:nvCxnSpPr>
        <p:spPr>
          <a:xfrm rot="10800000">
            <a:off x="3960733" y="4474644"/>
            <a:ext cx="0" cy="229800"/>
          </a:xfrm>
          <a:prstGeom prst="straightConnector1">
            <a:avLst/>
          </a:prstGeom>
          <a:noFill/>
          <a:ln cap="flat" cmpd="sng" w="28575">
            <a:solidFill>
              <a:srgbClr val="695D46"/>
            </a:solidFill>
            <a:prstDash val="solid"/>
            <a:round/>
            <a:headEnd len="lg" w="lg" type="none"/>
            <a:tailEnd len="lg" w="lg" type="triangle"/>
          </a:ln>
        </p:spPr>
      </p:cxnSp>
      <p:cxnSp>
        <p:nvCxnSpPr>
          <p:cNvPr id="512" name="Shape 512"/>
          <p:cNvCxnSpPr/>
          <p:nvPr/>
        </p:nvCxnSpPr>
        <p:spPr>
          <a:xfrm rot="10800000">
            <a:off x="3960733" y="5404170"/>
            <a:ext cx="0" cy="229800"/>
          </a:xfrm>
          <a:prstGeom prst="straightConnector1">
            <a:avLst/>
          </a:prstGeom>
          <a:noFill/>
          <a:ln cap="flat" cmpd="sng" w="28575">
            <a:solidFill>
              <a:srgbClr val="695D46"/>
            </a:solidFill>
            <a:prstDash val="solid"/>
            <a:round/>
            <a:headEnd len="lg" w="lg" type="none"/>
            <a:tailEnd len="lg" w="lg" type="triangle"/>
          </a:ln>
        </p:spPr>
      </p:cxnSp>
      <p:sp>
        <p:nvSpPr>
          <p:cNvPr id="513" name="Shape 513"/>
          <p:cNvSpPr txBox="1"/>
          <p:nvPr/>
        </p:nvSpPr>
        <p:spPr>
          <a:xfrm>
            <a:off x="519023" y="6041275"/>
            <a:ext cx="734400" cy="441300"/>
          </a:xfrm>
          <a:prstGeom prst="rect">
            <a:avLst/>
          </a:prstGeom>
          <a:noFill/>
          <a:ln>
            <a:noFill/>
          </a:ln>
        </p:spPr>
        <p:txBody>
          <a:bodyPr anchorCtr="0" anchor="t" bIns="91425" lIns="91425" rIns="91425" wrap="square" tIns="91425">
            <a:noAutofit/>
          </a:bodyPr>
          <a:lstStyle/>
          <a:p>
            <a:pPr lvl="0" rtl="0">
              <a:spcBef>
                <a:spcPts val="0"/>
              </a:spcBef>
              <a:buNone/>
            </a:pPr>
            <a:r>
              <a:rPr lang="zh-TW"/>
              <a:t>(Start)</a:t>
            </a:r>
          </a:p>
        </p:txBody>
      </p:sp>
      <p:sp>
        <p:nvSpPr>
          <p:cNvPr id="514" name="Shape 514"/>
          <p:cNvSpPr txBox="1"/>
          <p:nvPr/>
        </p:nvSpPr>
        <p:spPr>
          <a:xfrm>
            <a:off x="1989466" y="6041274"/>
            <a:ext cx="823500" cy="229800"/>
          </a:xfrm>
          <a:prstGeom prst="rect">
            <a:avLst/>
          </a:prstGeom>
          <a:noFill/>
          <a:ln>
            <a:noFill/>
          </a:ln>
        </p:spPr>
        <p:txBody>
          <a:bodyPr anchorCtr="0" anchor="t" bIns="91425" lIns="91425" rIns="91425" wrap="square" tIns="91425">
            <a:noAutofit/>
          </a:bodyPr>
          <a:lstStyle/>
          <a:p>
            <a:pPr lvl="0" rtl="0" algn="ctr">
              <a:spcBef>
                <a:spcPts val="0"/>
              </a:spcBef>
              <a:buNone/>
            </a:pPr>
            <a:r>
              <a:rPr lang="zh-TW"/>
              <a:t>“Today”</a:t>
            </a:r>
          </a:p>
        </p:txBody>
      </p:sp>
      <p:sp>
        <p:nvSpPr>
          <p:cNvPr id="515" name="Shape 515"/>
          <p:cNvSpPr txBox="1"/>
          <p:nvPr/>
        </p:nvSpPr>
        <p:spPr>
          <a:xfrm>
            <a:off x="3549031" y="6041274"/>
            <a:ext cx="823500" cy="229800"/>
          </a:xfrm>
          <a:prstGeom prst="rect">
            <a:avLst/>
          </a:prstGeom>
          <a:noFill/>
          <a:ln>
            <a:noFill/>
          </a:ln>
        </p:spPr>
        <p:txBody>
          <a:bodyPr anchorCtr="0" anchor="t" bIns="91425" lIns="91425" rIns="91425" wrap="square" tIns="91425">
            <a:noAutofit/>
          </a:bodyPr>
          <a:lstStyle/>
          <a:p>
            <a:pPr lvl="0" rtl="0" algn="ctr">
              <a:spcBef>
                <a:spcPts val="0"/>
              </a:spcBef>
              <a:buNone/>
            </a:pPr>
            <a:r>
              <a:rPr lang="zh-TW"/>
              <a:t>“was”</a:t>
            </a:r>
          </a:p>
        </p:txBody>
      </p:sp>
      <p:sp>
        <p:nvSpPr>
          <p:cNvPr id="516" name="Shape 516"/>
          <p:cNvSpPr/>
          <p:nvPr/>
        </p:nvSpPr>
        <p:spPr>
          <a:xfrm>
            <a:off x="4975261" y="4140670"/>
            <a:ext cx="823500" cy="334200"/>
          </a:xfrm>
          <a:prstGeom prst="rect">
            <a:avLst/>
          </a:prstGeom>
          <a:solidFill>
            <a:srgbClr val="A1E8D9"/>
          </a:solidFill>
          <a:ln>
            <a:noFill/>
          </a:ln>
        </p:spPr>
        <p:txBody>
          <a:bodyPr anchorCtr="0" anchor="ctr" bIns="91425" lIns="91425" rIns="91425" wrap="square" tIns="91425">
            <a:noAutofit/>
          </a:bodyPr>
          <a:lstStyle/>
          <a:p>
            <a:pPr lvl="0">
              <a:spcBef>
                <a:spcPts val="0"/>
              </a:spcBef>
              <a:buNone/>
            </a:pPr>
            <a:r>
              <a:t/>
            </a:r>
            <a:endParaRPr/>
          </a:p>
        </p:txBody>
      </p:sp>
      <p:sp>
        <p:nvSpPr>
          <p:cNvPr id="517" name="Shape 517"/>
          <p:cNvSpPr/>
          <p:nvPr/>
        </p:nvSpPr>
        <p:spPr>
          <a:xfrm>
            <a:off x="4975261" y="4741002"/>
            <a:ext cx="823500" cy="626700"/>
          </a:xfrm>
          <a:prstGeom prst="rect">
            <a:avLst/>
          </a:prstGeom>
          <a:solidFill>
            <a:srgbClr val="FFD966"/>
          </a:solidFill>
          <a:ln>
            <a:noFill/>
          </a:ln>
        </p:spPr>
        <p:txBody>
          <a:bodyPr anchorCtr="0" anchor="ctr" bIns="91425" lIns="91425" rIns="91425" wrap="square" tIns="91425">
            <a:noAutofit/>
          </a:bodyPr>
          <a:lstStyle/>
          <a:p>
            <a:pPr lvl="0">
              <a:spcBef>
                <a:spcPts val="0"/>
              </a:spcBef>
              <a:buNone/>
            </a:pPr>
            <a:r>
              <a:t/>
            </a:r>
            <a:endParaRPr/>
          </a:p>
        </p:txBody>
      </p:sp>
      <p:sp>
        <p:nvSpPr>
          <p:cNvPr id="518" name="Shape 518"/>
          <p:cNvSpPr/>
          <p:nvPr/>
        </p:nvSpPr>
        <p:spPr>
          <a:xfrm>
            <a:off x="4975261" y="5707057"/>
            <a:ext cx="823500" cy="334200"/>
          </a:xfrm>
          <a:prstGeom prst="rect">
            <a:avLst/>
          </a:prstGeom>
          <a:solidFill>
            <a:srgbClr val="EA9999"/>
          </a:solidFill>
          <a:ln>
            <a:noFill/>
          </a:ln>
        </p:spPr>
        <p:txBody>
          <a:bodyPr anchorCtr="0" anchor="ctr" bIns="91425" lIns="91425" rIns="91425" wrap="square" tIns="91425">
            <a:noAutofit/>
          </a:bodyPr>
          <a:lstStyle/>
          <a:p>
            <a:pPr lvl="0">
              <a:spcBef>
                <a:spcPts val="0"/>
              </a:spcBef>
              <a:buNone/>
            </a:pPr>
            <a:r>
              <a:t/>
            </a:r>
            <a:endParaRPr/>
          </a:p>
        </p:txBody>
      </p:sp>
      <p:cxnSp>
        <p:nvCxnSpPr>
          <p:cNvPr id="519" name="Shape 519"/>
          <p:cNvCxnSpPr/>
          <p:nvPr/>
        </p:nvCxnSpPr>
        <p:spPr>
          <a:xfrm rot="10800000">
            <a:off x="5386963" y="4511184"/>
            <a:ext cx="0" cy="229800"/>
          </a:xfrm>
          <a:prstGeom prst="straightConnector1">
            <a:avLst/>
          </a:prstGeom>
          <a:noFill/>
          <a:ln cap="flat" cmpd="sng" w="28575">
            <a:solidFill>
              <a:srgbClr val="695D46"/>
            </a:solidFill>
            <a:prstDash val="solid"/>
            <a:round/>
            <a:headEnd len="lg" w="lg" type="none"/>
            <a:tailEnd len="lg" w="lg" type="triangle"/>
          </a:ln>
        </p:spPr>
      </p:cxnSp>
      <p:cxnSp>
        <p:nvCxnSpPr>
          <p:cNvPr id="520" name="Shape 520"/>
          <p:cNvCxnSpPr/>
          <p:nvPr/>
        </p:nvCxnSpPr>
        <p:spPr>
          <a:xfrm rot="10800000">
            <a:off x="5386963" y="5440709"/>
            <a:ext cx="0" cy="229800"/>
          </a:xfrm>
          <a:prstGeom prst="straightConnector1">
            <a:avLst/>
          </a:prstGeom>
          <a:noFill/>
          <a:ln cap="flat" cmpd="sng" w="28575">
            <a:solidFill>
              <a:srgbClr val="695D46"/>
            </a:solidFill>
            <a:prstDash val="solid"/>
            <a:round/>
            <a:headEnd len="lg" w="lg" type="none"/>
            <a:tailEnd len="lg" w="lg" type="triangle"/>
          </a:ln>
        </p:spPr>
      </p:cxnSp>
      <p:cxnSp>
        <p:nvCxnSpPr>
          <p:cNvPr id="521" name="Shape 521"/>
          <p:cNvCxnSpPr>
            <a:stCxn id="509" idx="3"/>
            <a:endCxn id="517" idx="1"/>
          </p:cNvCxnSpPr>
          <p:nvPr/>
        </p:nvCxnSpPr>
        <p:spPr>
          <a:xfrm>
            <a:off x="4372531" y="5054350"/>
            <a:ext cx="602700" cy="0"/>
          </a:xfrm>
          <a:prstGeom prst="straightConnector1">
            <a:avLst/>
          </a:prstGeom>
          <a:noFill/>
          <a:ln cap="flat" cmpd="sng" w="28575">
            <a:solidFill>
              <a:srgbClr val="695D46"/>
            </a:solidFill>
            <a:prstDash val="dash"/>
            <a:round/>
            <a:headEnd len="lg" w="lg" type="none"/>
            <a:tailEnd len="lg" w="lg" type="triangle"/>
          </a:ln>
        </p:spPr>
      </p:cxnSp>
      <p:sp>
        <p:nvSpPr>
          <p:cNvPr id="522" name="Shape 522"/>
          <p:cNvSpPr txBox="1"/>
          <p:nvPr/>
        </p:nvSpPr>
        <p:spPr>
          <a:xfrm>
            <a:off x="4975261" y="6077797"/>
            <a:ext cx="823500" cy="229800"/>
          </a:xfrm>
          <a:prstGeom prst="rect">
            <a:avLst/>
          </a:prstGeom>
          <a:noFill/>
          <a:ln>
            <a:noFill/>
          </a:ln>
        </p:spPr>
        <p:txBody>
          <a:bodyPr anchorCtr="0" anchor="t" bIns="91425" lIns="91425" rIns="91425" wrap="square" tIns="91425">
            <a:noAutofit/>
          </a:bodyPr>
          <a:lstStyle/>
          <a:p>
            <a:pPr lvl="0" rtl="0" algn="ctr">
              <a:spcBef>
                <a:spcPts val="0"/>
              </a:spcBef>
              <a:buNone/>
            </a:pPr>
            <a:r>
              <a:rPr lang="zh-TW"/>
              <a:t>“so”</a:t>
            </a:r>
          </a:p>
        </p:txBody>
      </p:sp>
      <p:sp>
        <p:nvSpPr>
          <p:cNvPr id="523" name="Shape 523"/>
          <p:cNvSpPr txBox="1"/>
          <p:nvPr/>
        </p:nvSpPr>
        <p:spPr>
          <a:xfrm>
            <a:off x="474486" y="3714025"/>
            <a:ext cx="823500" cy="229800"/>
          </a:xfrm>
          <a:prstGeom prst="rect">
            <a:avLst/>
          </a:prstGeom>
          <a:noFill/>
          <a:ln>
            <a:noFill/>
          </a:ln>
        </p:spPr>
        <p:txBody>
          <a:bodyPr anchorCtr="0" anchor="t" bIns="91425" lIns="91425" rIns="91425" wrap="square" tIns="91425">
            <a:noAutofit/>
          </a:bodyPr>
          <a:lstStyle/>
          <a:p>
            <a:pPr lvl="0" rtl="0" algn="ctr">
              <a:spcBef>
                <a:spcPts val="0"/>
              </a:spcBef>
              <a:buNone/>
            </a:pPr>
            <a:r>
              <a:rPr lang="zh-TW"/>
              <a:t>“Today”</a:t>
            </a:r>
          </a:p>
        </p:txBody>
      </p:sp>
      <p:sp>
        <p:nvSpPr>
          <p:cNvPr id="524" name="Shape 524"/>
          <p:cNvSpPr txBox="1"/>
          <p:nvPr/>
        </p:nvSpPr>
        <p:spPr>
          <a:xfrm>
            <a:off x="2046141" y="3714033"/>
            <a:ext cx="823500" cy="229800"/>
          </a:xfrm>
          <a:prstGeom prst="rect">
            <a:avLst/>
          </a:prstGeom>
          <a:noFill/>
          <a:ln>
            <a:noFill/>
          </a:ln>
        </p:spPr>
        <p:txBody>
          <a:bodyPr anchorCtr="0" anchor="t" bIns="91425" lIns="91425" rIns="91425" wrap="square" tIns="91425">
            <a:noAutofit/>
          </a:bodyPr>
          <a:lstStyle/>
          <a:p>
            <a:pPr lvl="0" rtl="0" algn="ctr">
              <a:spcBef>
                <a:spcPts val="0"/>
              </a:spcBef>
              <a:buNone/>
            </a:pPr>
            <a:r>
              <a:rPr lang="zh-TW"/>
              <a:t>“was”</a:t>
            </a:r>
          </a:p>
        </p:txBody>
      </p:sp>
      <p:sp>
        <p:nvSpPr>
          <p:cNvPr id="525" name="Shape 525"/>
          <p:cNvSpPr txBox="1"/>
          <p:nvPr/>
        </p:nvSpPr>
        <p:spPr>
          <a:xfrm>
            <a:off x="3549031" y="3714033"/>
            <a:ext cx="823500" cy="229800"/>
          </a:xfrm>
          <a:prstGeom prst="rect">
            <a:avLst/>
          </a:prstGeom>
          <a:noFill/>
          <a:ln>
            <a:noFill/>
          </a:ln>
        </p:spPr>
        <p:txBody>
          <a:bodyPr anchorCtr="0" anchor="t" bIns="91425" lIns="91425" rIns="91425" wrap="square" tIns="91425">
            <a:noAutofit/>
          </a:bodyPr>
          <a:lstStyle/>
          <a:p>
            <a:pPr lvl="0" rtl="0" algn="ctr">
              <a:spcBef>
                <a:spcPts val="0"/>
              </a:spcBef>
              <a:buNone/>
            </a:pPr>
            <a:r>
              <a:rPr lang="zh-TW"/>
              <a:t>“so”</a:t>
            </a:r>
          </a:p>
        </p:txBody>
      </p:sp>
      <p:sp>
        <p:nvSpPr>
          <p:cNvPr id="526" name="Shape 526"/>
          <p:cNvSpPr txBox="1"/>
          <p:nvPr/>
        </p:nvSpPr>
        <p:spPr>
          <a:xfrm>
            <a:off x="4839925" y="3692309"/>
            <a:ext cx="1094100" cy="441300"/>
          </a:xfrm>
          <a:prstGeom prst="rect">
            <a:avLst/>
          </a:prstGeom>
          <a:noFill/>
          <a:ln>
            <a:noFill/>
          </a:ln>
        </p:spPr>
        <p:txBody>
          <a:bodyPr anchorCtr="0" anchor="t" bIns="91425" lIns="91425" rIns="91425" wrap="square" tIns="91425">
            <a:noAutofit/>
          </a:bodyPr>
          <a:lstStyle/>
          <a:p>
            <a:pPr lvl="0" rtl="0" algn="ctr">
              <a:spcBef>
                <a:spcPts val="0"/>
              </a:spcBef>
              <a:buNone/>
            </a:pPr>
            <a:r>
              <a:rPr lang="zh-TW"/>
              <a:t>“awesome”</a:t>
            </a:r>
          </a:p>
        </p:txBody>
      </p:sp>
      <p:cxnSp>
        <p:nvCxnSpPr>
          <p:cNvPr id="527" name="Shape 527"/>
          <p:cNvCxnSpPr/>
          <p:nvPr/>
        </p:nvCxnSpPr>
        <p:spPr>
          <a:xfrm>
            <a:off x="93350" y="5049804"/>
            <a:ext cx="381000" cy="9300"/>
          </a:xfrm>
          <a:prstGeom prst="straightConnector1">
            <a:avLst/>
          </a:prstGeom>
          <a:noFill/>
          <a:ln cap="flat" cmpd="sng" w="28575">
            <a:solidFill>
              <a:srgbClr val="695D46"/>
            </a:solidFill>
            <a:prstDash val="dash"/>
            <a:round/>
            <a:headEnd len="lg" w="lg" type="none"/>
            <a:tailEnd len="lg" w="lg" type="triangle"/>
          </a:ln>
        </p:spPr>
      </p:cxnSp>
      <p:cxnSp>
        <p:nvCxnSpPr>
          <p:cNvPr id="528" name="Shape 528"/>
          <p:cNvCxnSpPr>
            <a:stCxn id="517" idx="3"/>
            <a:endCxn id="529" idx="1"/>
          </p:cNvCxnSpPr>
          <p:nvPr/>
        </p:nvCxnSpPr>
        <p:spPr>
          <a:xfrm>
            <a:off x="5798761" y="5054352"/>
            <a:ext cx="1395000" cy="0"/>
          </a:xfrm>
          <a:prstGeom prst="straightConnector1">
            <a:avLst/>
          </a:prstGeom>
          <a:noFill/>
          <a:ln cap="flat" cmpd="sng" w="28575">
            <a:solidFill>
              <a:srgbClr val="695D46"/>
            </a:solidFill>
            <a:prstDash val="dash"/>
            <a:round/>
            <a:headEnd len="lg" w="lg" type="none"/>
            <a:tailEnd len="lg" w="lg" type="triangle"/>
          </a:ln>
        </p:spPr>
      </p:cxnSp>
      <p:sp>
        <p:nvSpPr>
          <p:cNvPr id="529" name="Shape 529"/>
          <p:cNvSpPr txBox="1"/>
          <p:nvPr/>
        </p:nvSpPr>
        <p:spPr>
          <a:xfrm>
            <a:off x="7193850" y="4793148"/>
            <a:ext cx="1439100" cy="522600"/>
          </a:xfrm>
          <a:prstGeom prst="rect">
            <a:avLst/>
          </a:prstGeom>
          <a:noFill/>
          <a:ln>
            <a:noFill/>
          </a:ln>
        </p:spPr>
        <p:txBody>
          <a:bodyPr anchorCtr="0" anchor="t" bIns="91425" lIns="91425" rIns="91425" wrap="square" tIns="91425">
            <a:noAutofit/>
          </a:bodyPr>
          <a:lstStyle/>
          <a:p>
            <a:pPr lvl="0" rtl="0" algn="ctr">
              <a:spcBef>
                <a:spcPts val="0"/>
              </a:spcBef>
              <a:buNone/>
            </a:pPr>
            <a:r>
              <a:rPr b="1" lang="zh-TW" sz="2400"/>
              <a:t>Reward</a:t>
            </a:r>
          </a:p>
          <a:p>
            <a:pPr lvl="0" rtl="0" algn="ctr">
              <a:spcBef>
                <a:spcPts val="0"/>
              </a:spcBef>
              <a:buNone/>
            </a:pPr>
            <a:r>
              <a:t/>
            </a:r>
            <a:endParaRPr b="1" sz="2400"/>
          </a:p>
        </p:txBody>
      </p:sp>
      <p:cxnSp>
        <p:nvCxnSpPr>
          <p:cNvPr id="530" name="Shape 530"/>
          <p:cNvCxnSpPr/>
          <p:nvPr/>
        </p:nvCxnSpPr>
        <p:spPr>
          <a:xfrm flipH="1" rot="-5400000">
            <a:off x="6380425" y="3283000"/>
            <a:ext cx="1941900" cy="1210800"/>
          </a:xfrm>
          <a:prstGeom prst="curvedConnector3">
            <a:avLst>
              <a:gd fmla="val 8973" name="adj1"/>
            </a:avLst>
          </a:prstGeom>
          <a:noFill/>
          <a:ln cap="flat" cmpd="sng" w="19050">
            <a:solidFill>
              <a:schemeClr val="dk2"/>
            </a:solidFill>
            <a:prstDash val="dash"/>
            <a:round/>
            <a:headEnd len="lg" w="lg" type="none"/>
            <a:tailEnd len="lg" w="lg" type="none"/>
          </a:ln>
        </p:spPr>
      </p:cxnSp>
      <p:cxnSp>
        <p:nvCxnSpPr>
          <p:cNvPr id="531" name="Shape 531"/>
          <p:cNvCxnSpPr/>
          <p:nvPr/>
        </p:nvCxnSpPr>
        <p:spPr>
          <a:xfrm rot="10800000">
            <a:off x="6049075" y="2917450"/>
            <a:ext cx="696900" cy="6600"/>
          </a:xfrm>
          <a:prstGeom prst="straightConnector1">
            <a:avLst/>
          </a:prstGeom>
          <a:noFill/>
          <a:ln cap="flat" cmpd="sng" w="28575">
            <a:solidFill>
              <a:srgbClr val="695D46"/>
            </a:solidFill>
            <a:prstDash val="dash"/>
            <a:round/>
            <a:headEnd len="lg" w="lg" type="none"/>
            <a:tailEnd len="lg" w="lg" type="triangle"/>
          </a:ln>
        </p:spPr>
      </p:cxnSp>
      <p:sp>
        <p:nvSpPr>
          <p:cNvPr id="532" name="Shape 532"/>
          <p:cNvSpPr txBox="1"/>
          <p:nvPr/>
        </p:nvSpPr>
        <p:spPr>
          <a:xfrm>
            <a:off x="4593025" y="2510425"/>
            <a:ext cx="1587900" cy="804300"/>
          </a:xfrm>
          <a:prstGeom prst="rect">
            <a:avLst/>
          </a:prstGeom>
          <a:noFill/>
          <a:ln>
            <a:noFill/>
          </a:ln>
        </p:spPr>
        <p:txBody>
          <a:bodyPr anchorCtr="0" anchor="t" bIns="91425" lIns="91425" rIns="91425" wrap="square" tIns="91425">
            <a:noAutofit/>
          </a:bodyPr>
          <a:lstStyle/>
          <a:p>
            <a:pPr lvl="0" rtl="0" algn="ctr">
              <a:spcBef>
                <a:spcPts val="0"/>
              </a:spcBef>
              <a:buNone/>
            </a:pPr>
            <a:r>
              <a:rPr b="1" lang="zh-TW" sz="2400"/>
              <a:t>Policy</a:t>
            </a:r>
          </a:p>
          <a:p>
            <a:pPr lvl="0" rtl="0" algn="ctr">
              <a:spcBef>
                <a:spcPts val="0"/>
              </a:spcBef>
              <a:buNone/>
            </a:pPr>
            <a:r>
              <a:rPr b="1" lang="zh-TW" sz="2400"/>
              <a:t>Gradient</a:t>
            </a:r>
          </a:p>
          <a:p>
            <a:pPr lvl="0" rtl="0" algn="ctr">
              <a:spcBef>
                <a:spcPts val="0"/>
              </a:spcBef>
              <a:buNone/>
            </a:pPr>
            <a:r>
              <a:t/>
            </a:r>
            <a:endParaRPr b="1" sz="2400"/>
          </a:p>
        </p:txBody>
      </p:sp>
      <p:cxnSp>
        <p:nvCxnSpPr>
          <p:cNvPr id="533" name="Shape 533"/>
          <p:cNvCxnSpPr/>
          <p:nvPr/>
        </p:nvCxnSpPr>
        <p:spPr>
          <a:xfrm flipH="1">
            <a:off x="3404424" y="2942621"/>
            <a:ext cx="1112700" cy="611100"/>
          </a:xfrm>
          <a:prstGeom prst="straightConnector1">
            <a:avLst/>
          </a:prstGeom>
          <a:noFill/>
          <a:ln cap="flat" cmpd="sng" w="28575">
            <a:solidFill>
              <a:srgbClr val="695D46"/>
            </a:solidFill>
            <a:prstDash val="dash"/>
            <a:round/>
            <a:headEnd len="lg" w="lg" type="none"/>
            <a:tailEnd len="lg" w="lg" type="triangle"/>
          </a:ln>
        </p:spPr>
      </p:cxnSp>
      <p:cxnSp>
        <p:nvCxnSpPr>
          <p:cNvPr id="534" name="Shape 534"/>
          <p:cNvCxnSpPr>
            <a:stCxn id="496" idx="3"/>
            <a:endCxn id="504" idx="1"/>
          </p:cNvCxnSpPr>
          <p:nvPr/>
        </p:nvCxnSpPr>
        <p:spPr>
          <a:xfrm>
            <a:off x="1297986" y="4271239"/>
            <a:ext cx="748200" cy="1566300"/>
          </a:xfrm>
          <a:prstGeom prst="straightConnector1">
            <a:avLst/>
          </a:prstGeom>
          <a:noFill/>
          <a:ln cap="flat" cmpd="sng" w="28575">
            <a:solidFill>
              <a:srgbClr val="0000FF"/>
            </a:solidFill>
            <a:prstDash val="dash"/>
            <a:round/>
            <a:headEnd len="lg" w="lg" type="none"/>
            <a:tailEnd len="lg" w="lg" type="triangle"/>
          </a:ln>
        </p:spPr>
      </p:cxnSp>
      <p:cxnSp>
        <p:nvCxnSpPr>
          <p:cNvPr id="535" name="Shape 535"/>
          <p:cNvCxnSpPr>
            <a:stCxn id="503" idx="3"/>
            <a:endCxn id="510" idx="1"/>
          </p:cNvCxnSpPr>
          <p:nvPr/>
        </p:nvCxnSpPr>
        <p:spPr>
          <a:xfrm>
            <a:off x="2869641" y="4271247"/>
            <a:ext cx="679500" cy="1566300"/>
          </a:xfrm>
          <a:prstGeom prst="straightConnector1">
            <a:avLst/>
          </a:prstGeom>
          <a:noFill/>
          <a:ln cap="flat" cmpd="sng" w="28575">
            <a:solidFill>
              <a:srgbClr val="0000FF"/>
            </a:solidFill>
            <a:prstDash val="dash"/>
            <a:round/>
            <a:headEnd len="lg" w="lg" type="none"/>
            <a:tailEnd len="lg" w="lg" type="triangle"/>
          </a:ln>
        </p:spPr>
      </p:cxnSp>
      <p:cxnSp>
        <p:nvCxnSpPr>
          <p:cNvPr id="536" name="Shape 536"/>
          <p:cNvCxnSpPr>
            <a:stCxn id="508" idx="3"/>
            <a:endCxn id="518" idx="1"/>
          </p:cNvCxnSpPr>
          <p:nvPr/>
        </p:nvCxnSpPr>
        <p:spPr>
          <a:xfrm>
            <a:off x="4372531" y="4271231"/>
            <a:ext cx="602700" cy="1602900"/>
          </a:xfrm>
          <a:prstGeom prst="straightConnector1">
            <a:avLst/>
          </a:prstGeom>
          <a:noFill/>
          <a:ln cap="flat" cmpd="sng" w="28575">
            <a:solidFill>
              <a:srgbClr val="0000FF"/>
            </a:solidFill>
            <a:prstDash val="dash"/>
            <a:round/>
            <a:headEnd len="lg" w="lg" type="none"/>
            <a:tailEnd len="lg" w="lg" type="triangle"/>
          </a:ln>
        </p:spPr>
      </p:cxnSp>
      <p:sp>
        <p:nvSpPr>
          <p:cNvPr id="537" name="Shape 537"/>
          <p:cNvSpPr txBox="1"/>
          <p:nvPr/>
        </p:nvSpPr>
        <p:spPr>
          <a:xfrm rot="3937198">
            <a:off x="1260287" y="5229151"/>
            <a:ext cx="823427" cy="441321"/>
          </a:xfrm>
          <a:prstGeom prst="rect">
            <a:avLst/>
          </a:prstGeom>
          <a:noFill/>
          <a:ln>
            <a:noFill/>
          </a:ln>
        </p:spPr>
        <p:txBody>
          <a:bodyPr anchorCtr="0" anchor="t" bIns="91425" lIns="91425" rIns="91425" wrap="square" tIns="91425">
            <a:noAutofit/>
          </a:bodyPr>
          <a:lstStyle/>
          <a:p>
            <a:pPr lvl="0">
              <a:spcBef>
                <a:spcPts val="0"/>
              </a:spcBef>
              <a:buNone/>
            </a:pPr>
            <a:r>
              <a:rPr lang="zh-TW">
                <a:solidFill>
                  <a:srgbClr val="0000FF"/>
                </a:solidFill>
              </a:rPr>
              <a:t>sample</a:t>
            </a:r>
          </a:p>
        </p:txBody>
      </p:sp>
      <p:sp>
        <p:nvSpPr>
          <p:cNvPr id="538" name="Shape 538"/>
          <p:cNvSpPr txBox="1"/>
          <p:nvPr/>
        </p:nvSpPr>
        <p:spPr>
          <a:xfrm rot="3938855">
            <a:off x="2797550" y="5229316"/>
            <a:ext cx="823576" cy="441321"/>
          </a:xfrm>
          <a:prstGeom prst="rect">
            <a:avLst/>
          </a:prstGeom>
          <a:noFill/>
          <a:ln>
            <a:noFill/>
          </a:ln>
        </p:spPr>
        <p:txBody>
          <a:bodyPr anchorCtr="0" anchor="t" bIns="91425" lIns="91425" rIns="91425" wrap="square" tIns="91425">
            <a:noAutofit/>
          </a:bodyPr>
          <a:lstStyle/>
          <a:p>
            <a:pPr lvl="0" rtl="0">
              <a:spcBef>
                <a:spcPts val="0"/>
              </a:spcBef>
              <a:buNone/>
            </a:pPr>
            <a:r>
              <a:rPr lang="zh-TW">
                <a:solidFill>
                  <a:srgbClr val="0000FF"/>
                </a:solidFill>
              </a:rPr>
              <a:t>sample</a:t>
            </a:r>
          </a:p>
        </p:txBody>
      </p:sp>
      <p:sp>
        <p:nvSpPr>
          <p:cNvPr id="539" name="Shape 539"/>
          <p:cNvSpPr txBox="1"/>
          <p:nvPr/>
        </p:nvSpPr>
        <p:spPr>
          <a:xfrm rot="4090985">
            <a:off x="4262002" y="5229093"/>
            <a:ext cx="823373" cy="441435"/>
          </a:xfrm>
          <a:prstGeom prst="rect">
            <a:avLst/>
          </a:prstGeom>
          <a:noFill/>
          <a:ln>
            <a:noFill/>
          </a:ln>
        </p:spPr>
        <p:txBody>
          <a:bodyPr anchorCtr="0" anchor="t" bIns="91425" lIns="91425" rIns="91425" wrap="square" tIns="91425">
            <a:noAutofit/>
          </a:bodyPr>
          <a:lstStyle/>
          <a:p>
            <a:pPr lvl="0" rtl="0">
              <a:spcBef>
                <a:spcPts val="0"/>
              </a:spcBef>
              <a:buNone/>
            </a:pPr>
            <a:r>
              <a:rPr lang="zh-TW">
                <a:solidFill>
                  <a:srgbClr val="0000FF"/>
                </a:solidFill>
              </a:rPr>
              <a:t>sample</a:t>
            </a: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3" name="Shape 543"/>
        <p:cNvGrpSpPr/>
        <p:nvPr/>
      </p:nvGrpSpPr>
      <p:grpSpPr>
        <a:xfrm>
          <a:off x="0" y="0"/>
          <a:ext cx="0" cy="0"/>
          <a:chOff x="0" y="0"/>
          <a:chExt cx="0" cy="0"/>
        </a:xfrm>
      </p:grpSpPr>
      <p:sp>
        <p:nvSpPr>
          <p:cNvPr id="544" name="Shape 544"/>
          <p:cNvSpPr txBox="1"/>
          <p:nvPr>
            <p:ph type="title"/>
          </p:nvPr>
        </p:nvSpPr>
        <p:spPr>
          <a:xfrm>
            <a:off x="311700" y="593367"/>
            <a:ext cx="8520600" cy="943200"/>
          </a:xfrm>
          <a:prstGeom prst="rect">
            <a:avLst/>
          </a:prstGeom>
        </p:spPr>
        <p:txBody>
          <a:bodyPr anchorCtr="0" anchor="t" bIns="91425" lIns="91425" rIns="91425" wrap="square" tIns="91425">
            <a:noAutofit/>
          </a:bodyPr>
          <a:lstStyle/>
          <a:p>
            <a:pPr lvl="0">
              <a:spcBef>
                <a:spcPts val="0"/>
              </a:spcBef>
              <a:buNone/>
            </a:pPr>
            <a:r>
              <a:rPr lang="zh-TW"/>
              <a:t>Reward Function</a:t>
            </a:r>
          </a:p>
        </p:txBody>
      </p:sp>
      <p:sp>
        <p:nvSpPr>
          <p:cNvPr id="545" name="Shape 545"/>
          <p:cNvSpPr txBox="1"/>
          <p:nvPr>
            <p:ph idx="1" type="body"/>
          </p:nvPr>
        </p:nvSpPr>
        <p:spPr>
          <a:xfrm>
            <a:off x="311700" y="1688433"/>
            <a:ext cx="8520600" cy="4403700"/>
          </a:xfrm>
          <a:prstGeom prst="rect">
            <a:avLst/>
          </a:prstGeom>
        </p:spPr>
        <p:txBody>
          <a:bodyPr anchorCtr="0" anchor="t" bIns="91425" lIns="91425" rIns="91425" wrap="square" tIns="91425">
            <a:noAutofit/>
          </a:bodyPr>
          <a:lstStyle/>
          <a:p>
            <a:pPr indent="-381000" lvl="0" marL="457200" rtl="0">
              <a:spcBef>
                <a:spcPts val="0"/>
              </a:spcBef>
              <a:buSzPct val="100000"/>
            </a:pPr>
            <a:r>
              <a:rPr lang="zh-TW" sz="2400"/>
              <a:t>ease of answering</a:t>
            </a:r>
          </a:p>
          <a:p>
            <a:pPr lvl="0" rtl="0">
              <a:spcBef>
                <a:spcPts val="0"/>
              </a:spcBef>
              <a:buNone/>
            </a:pPr>
            <a:r>
              <a:t/>
            </a:r>
            <a:endParaRPr sz="2400"/>
          </a:p>
          <a:p>
            <a:pPr indent="-381000" lvl="0" marL="457200" rtl="0">
              <a:spcBef>
                <a:spcPts val="0"/>
              </a:spcBef>
              <a:buSzPct val="100000"/>
            </a:pPr>
            <a:r>
              <a:rPr lang="zh-TW" sz="2400"/>
              <a:t>Semantic Coherence</a:t>
            </a:r>
          </a:p>
          <a:p>
            <a:pPr lvl="0" rtl="0">
              <a:spcBef>
                <a:spcPts val="0"/>
              </a:spcBef>
              <a:buNone/>
            </a:pPr>
            <a:r>
              <a:t/>
            </a:r>
            <a:endParaRPr sz="2400"/>
          </a:p>
          <a:p>
            <a:pPr indent="-381000" lvl="0" marL="457200" rtl="0">
              <a:spcBef>
                <a:spcPts val="0"/>
              </a:spcBef>
              <a:buSzPct val="100000"/>
            </a:pPr>
            <a:r>
              <a:rPr lang="zh-TW" sz="2400"/>
              <a:t>Final reward is the linear combination of the two</a:t>
            </a:r>
          </a:p>
          <a:p>
            <a:pPr lvl="0" rtl="0">
              <a:spcBef>
                <a:spcPts val="0"/>
              </a:spcBef>
              <a:buNone/>
            </a:pPr>
            <a:r>
              <a:t/>
            </a:r>
            <a:endParaRPr sz="2400"/>
          </a:p>
          <a:p>
            <a:pPr indent="-381000" lvl="0" marL="457200" rtl="0">
              <a:spcBef>
                <a:spcPts val="0"/>
              </a:spcBef>
              <a:buSzPct val="100000"/>
            </a:pPr>
            <a:r>
              <a:rPr lang="zh-TW" sz="2400"/>
              <a:t>reference : </a:t>
            </a:r>
            <a:r>
              <a:rPr lang="zh-TW" sz="2400" u="sng">
                <a:solidFill>
                  <a:schemeClr val="hlink"/>
                </a:solidFill>
                <a:hlinkClick r:id="rId3"/>
              </a:rPr>
              <a:t>Li et al</a:t>
            </a:r>
          </a:p>
          <a:p>
            <a:pPr lvl="0" rtl="0">
              <a:spcBef>
                <a:spcPts val="0"/>
              </a:spcBef>
              <a:buNone/>
            </a:pPr>
            <a:r>
              <a:t/>
            </a:r>
            <a:endParaRPr sz="2400"/>
          </a:p>
          <a:p>
            <a:pPr indent="0" lvl="0" marL="457200" rtl="0">
              <a:spcBef>
                <a:spcPts val="0"/>
              </a:spcBef>
              <a:buNone/>
            </a:pPr>
            <a:r>
              <a:t/>
            </a:r>
            <a:endParaRPr sz="2400"/>
          </a:p>
        </p:txBody>
      </p:sp>
      <p:pic>
        <p:nvPicPr>
          <p:cNvPr id="546" name="Shape 546"/>
          <p:cNvPicPr preferRelativeResize="0"/>
          <p:nvPr/>
        </p:nvPicPr>
        <p:blipFill>
          <a:blip r:embed="rId4">
            <a:alphaModFix/>
          </a:blip>
          <a:stretch>
            <a:fillRect/>
          </a:stretch>
        </p:blipFill>
        <p:spPr>
          <a:xfrm>
            <a:off x="2867025" y="3452125"/>
            <a:ext cx="3409950" cy="876300"/>
          </a:xfrm>
          <a:prstGeom prst="rect">
            <a:avLst/>
          </a:prstGeom>
          <a:noFill/>
          <a:ln>
            <a:noFill/>
          </a:ln>
        </p:spPr>
      </p:pic>
      <p:pic>
        <p:nvPicPr>
          <p:cNvPr id="547" name="Shape 547"/>
          <p:cNvPicPr preferRelativeResize="0"/>
          <p:nvPr/>
        </p:nvPicPr>
        <p:blipFill>
          <a:blip r:embed="rId5">
            <a:alphaModFix/>
          </a:blip>
          <a:stretch>
            <a:fillRect/>
          </a:stretch>
        </p:blipFill>
        <p:spPr>
          <a:xfrm>
            <a:off x="2433638" y="2205363"/>
            <a:ext cx="4276725" cy="8858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1" name="Shape 551"/>
        <p:cNvGrpSpPr/>
        <p:nvPr/>
      </p:nvGrpSpPr>
      <p:grpSpPr>
        <a:xfrm>
          <a:off x="0" y="0"/>
          <a:ext cx="0" cy="0"/>
          <a:chOff x="0" y="0"/>
          <a:chExt cx="0" cy="0"/>
        </a:xfrm>
      </p:grpSpPr>
      <p:sp>
        <p:nvSpPr>
          <p:cNvPr id="552" name="Shape 552"/>
          <p:cNvSpPr txBox="1"/>
          <p:nvPr>
            <p:ph type="title"/>
          </p:nvPr>
        </p:nvSpPr>
        <p:spPr>
          <a:xfrm>
            <a:off x="311700" y="593367"/>
            <a:ext cx="8520600" cy="943200"/>
          </a:xfrm>
          <a:prstGeom prst="rect">
            <a:avLst/>
          </a:prstGeom>
        </p:spPr>
        <p:txBody>
          <a:bodyPr anchorCtr="0" anchor="t" bIns="91425" lIns="91425" rIns="91425" wrap="square" tIns="91425">
            <a:noAutofit/>
          </a:bodyPr>
          <a:lstStyle/>
          <a:p>
            <a:pPr lvl="0">
              <a:spcBef>
                <a:spcPts val="0"/>
              </a:spcBef>
              <a:buNone/>
            </a:pPr>
            <a:r>
              <a:rPr lang="zh-TW"/>
              <a:t>Training Tips</a:t>
            </a:r>
          </a:p>
        </p:txBody>
      </p:sp>
      <p:sp>
        <p:nvSpPr>
          <p:cNvPr id="553" name="Shape 553"/>
          <p:cNvSpPr txBox="1"/>
          <p:nvPr>
            <p:ph idx="1" type="body"/>
          </p:nvPr>
        </p:nvSpPr>
        <p:spPr>
          <a:xfrm>
            <a:off x="311700" y="1688433"/>
            <a:ext cx="8520600" cy="4403700"/>
          </a:xfrm>
          <a:prstGeom prst="rect">
            <a:avLst/>
          </a:prstGeom>
        </p:spPr>
        <p:txBody>
          <a:bodyPr anchorCtr="0" anchor="t" bIns="91425" lIns="91425" rIns="91425" wrap="square" tIns="91425">
            <a:noAutofit/>
          </a:bodyPr>
          <a:lstStyle/>
          <a:p>
            <a:pPr indent="-381000" lvl="0" marL="457200" rtl="0">
              <a:spcBef>
                <a:spcPts val="0"/>
              </a:spcBef>
              <a:buSzPct val="100000"/>
            </a:pPr>
            <a:r>
              <a:rPr lang="zh-TW" sz="2400"/>
              <a:t>Find a good baseline:</a:t>
            </a:r>
          </a:p>
          <a:p>
            <a:pPr indent="-381000" lvl="1" marL="914400" rtl="0">
              <a:spcBef>
                <a:spcPts val="0"/>
              </a:spcBef>
              <a:buSzPct val="100000"/>
            </a:pPr>
            <a:r>
              <a:rPr lang="zh-TW" sz="2400"/>
              <a:t>reduce the variance of the gradient</a:t>
            </a:r>
          </a:p>
          <a:p>
            <a:pPr indent="-381000" lvl="1" marL="914400" rtl="0">
              <a:spcBef>
                <a:spcPts val="0"/>
              </a:spcBef>
              <a:buSzPct val="100000"/>
            </a:pPr>
            <a:r>
              <a:t/>
            </a:r>
            <a:endParaRPr sz="2400"/>
          </a:p>
          <a:p>
            <a:pPr indent="0" lvl="0" marL="0" rtl="0">
              <a:spcBef>
                <a:spcPts val="0"/>
              </a:spcBef>
              <a:buNone/>
            </a:pPr>
            <a:r>
              <a:t/>
            </a:r>
            <a:endParaRPr sz="2400"/>
          </a:p>
          <a:p>
            <a:pPr indent="-381000" lvl="0" marL="457200" rtl="0">
              <a:spcBef>
                <a:spcPts val="0"/>
              </a:spcBef>
              <a:buSzPct val="100000"/>
            </a:pPr>
            <a:r>
              <a:rPr lang="zh-TW" sz="2400"/>
              <a:t>Pre-train a good seq2seq model first</a:t>
            </a:r>
          </a:p>
          <a:p>
            <a:pPr indent="-381000" lvl="1" marL="914400" rtl="0">
              <a:spcBef>
                <a:spcPts val="0"/>
              </a:spcBef>
              <a:buSzPct val="100000"/>
            </a:pPr>
            <a:r>
              <a:rPr lang="zh-TW" sz="2400"/>
              <a:t>remove dummy sentences</a:t>
            </a:r>
          </a:p>
          <a:p>
            <a:pPr indent="-381000" lvl="1" marL="914400" rtl="0">
              <a:spcBef>
                <a:spcPts val="0"/>
              </a:spcBef>
              <a:buSzPct val="100000"/>
            </a:pPr>
            <a:r>
              <a:rPr lang="zh-TW" sz="2400"/>
              <a:t>remove replies that are too short</a:t>
            </a:r>
          </a:p>
          <a:p>
            <a:pPr lvl="0" rtl="0">
              <a:spcBef>
                <a:spcPts val="0"/>
              </a:spcBef>
              <a:buNone/>
            </a:pPr>
            <a:r>
              <a:t/>
            </a:r>
            <a:endParaRPr sz="2400"/>
          </a:p>
          <a:p>
            <a:pPr lvl="0" rtl="0">
              <a:spcBef>
                <a:spcPts val="0"/>
              </a:spcBef>
              <a:buNone/>
            </a:pPr>
            <a:r>
              <a:t/>
            </a:r>
            <a:endParaRPr sz="2400"/>
          </a:p>
        </p:txBody>
      </p:sp>
      <p:pic>
        <p:nvPicPr>
          <p:cNvPr id="554" name="Shape 554"/>
          <p:cNvPicPr preferRelativeResize="0"/>
          <p:nvPr/>
        </p:nvPicPr>
        <p:blipFill>
          <a:blip r:embed="rId3">
            <a:alphaModFix/>
          </a:blip>
          <a:stretch>
            <a:fillRect/>
          </a:stretch>
        </p:blipFill>
        <p:spPr>
          <a:xfrm>
            <a:off x="1277600" y="2678525"/>
            <a:ext cx="5524500" cy="3619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8" name="Shape 558"/>
        <p:cNvGrpSpPr/>
        <p:nvPr/>
      </p:nvGrpSpPr>
      <p:grpSpPr>
        <a:xfrm>
          <a:off x="0" y="0"/>
          <a:ext cx="0" cy="0"/>
          <a:chOff x="0" y="0"/>
          <a:chExt cx="0" cy="0"/>
        </a:xfrm>
      </p:grpSpPr>
      <p:sp>
        <p:nvSpPr>
          <p:cNvPr id="559" name="Shape 559"/>
          <p:cNvSpPr txBox="1"/>
          <p:nvPr>
            <p:ph type="title"/>
          </p:nvPr>
        </p:nvSpPr>
        <p:spPr>
          <a:xfrm>
            <a:off x="311700" y="593367"/>
            <a:ext cx="8520600" cy="943200"/>
          </a:xfrm>
          <a:prstGeom prst="rect">
            <a:avLst/>
          </a:prstGeom>
        </p:spPr>
        <p:txBody>
          <a:bodyPr anchorCtr="0" anchor="t" bIns="91425" lIns="91425" rIns="91425" wrap="square" tIns="91425">
            <a:noAutofit/>
          </a:bodyPr>
          <a:lstStyle/>
          <a:p>
            <a:pPr lvl="0">
              <a:spcBef>
                <a:spcPts val="0"/>
              </a:spcBef>
              <a:buNone/>
            </a:pPr>
            <a:r>
              <a:rPr lang="zh-TW"/>
              <a:t>Policy Gradient</a:t>
            </a:r>
          </a:p>
        </p:txBody>
      </p:sp>
      <p:sp>
        <p:nvSpPr>
          <p:cNvPr id="560" name="Shape 560"/>
          <p:cNvSpPr txBox="1"/>
          <p:nvPr>
            <p:ph idx="1" type="body"/>
          </p:nvPr>
        </p:nvSpPr>
        <p:spPr>
          <a:xfrm>
            <a:off x="311700" y="1688433"/>
            <a:ext cx="8520600" cy="4403700"/>
          </a:xfrm>
          <a:prstGeom prst="rect">
            <a:avLst/>
          </a:prstGeom>
        </p:spPr>
        <p:txBody>
          <a:bodyPr anchorCtr="0" anchor="t" bIns="91425" lIns="91425" rIns="91425" wrap="square" tIns="91425">
            <a:noAutofit/>
          </a:bodyPr>
          <a:lstStyle/>
          <a:p>
            <a:pPr lvl="0">
              <a:spcBef>
                <a:spcPts val="0"/>
              </a:spcBef>
              <a:buNone/>
            </a:pPr>
            <a:r>
              <a:t/>
            </a:r>
            <a:endParaRPr/>
          </a:p>
        </p:txBody>
      </p:sp>
      <p:pic>
        <p:nvPicPr>
          <p:cNvPr id="561" name="Shape 561"/>
          <p:cNvPicPr preferRelativeResize="0"/>
          <p:nvPr/>
        </p:nvPicPr>
        <p:blipFill>
          <a:blip r:embed="rId3">
            <a:alphaModFix/>
          </a:blip>
          <a:stretch>
            <a:fillRect/>
          </a:stretch>
        </p:blipFill>
        <p:spPr>
          <a:xfrm>
            <a:off x="1133475" y="2632975"/>
            <a:ext cx="6877050" cy="2514600"/>
          </a:xfrm>
          <a:prstGeom prst="rect">
            <a:avLst/>
          </a:prstGeom>
          <a:noFill/>
          <a:ln>
            <a:noFill/>
          </a:ln>
        </p:spPr>
      </p:pic>
      <p:pic>
        <p:nvPicPr>
          <p:cNvPr id="562" name="Shape 562"/>
          <p:cNvPicPr preferRelativeResize="0"/>
          <p:nvPr/>
        </p:nvPicPr>
        <p:blipFill>
          <a:blip r:embed="rId4">
            <a:alphaModFix/>
          </a:blip>
          <a:stretch>
            <a:fillRect/>
          </a:stretch>
        </p:blipFill>
        <p:spPr>
          <a:xfrm>
            <a:off x="1165963" y="2774197"/>
            <a:ext cx="6507275" cy="6297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6" name="Shape 566"/>
        <p:cNvGrpSpPr/>
        <p:nvPr/>
      </p:nvGrpSpPr>
      <p:grpSpPr>
        <a:xfrm>
          <a:off x="0" y="0"/>
          <a:ext cx="0" cy="0"/>
          <a:chOff x="0" y="0"/>
          <a:chExt cx="0" cy="0"/>
        </a:xfrm>
      </p:grpSpPr>
      <p:sp>
        <p:nvSpPr>
          <p:cNvPr id="567" name="Shape 567"/>
          <p:cNvSpPr txBox="1"/>
          <p:nvPr>
            <p:ph type="title"/>
          </p:nvPr>
        </p:nvSpPr>
        <p:spPr>
          <a:xfrm>
            <a:off x="311700" y="593367"/>
            <a:ext cx="8520600" cy="943200"/>
          </a:xfrm>
          <a:prstGeom prst="rect">
            <a:avLst/>
          </a:prstGeom>
        </p:spPr>
        <p:txBody>
          <a:bodyPr anchorCtr="0" anchor="t" bIns="91425" lIns="91425" rIns="91425" wrap="square" tIns="91425">
            <a:noAutofit/>
          </a:bodyPr>
          <a:lstStyle/>
          <a:p>
            <a:pPr lvl="0">
              <a:spcBef>
                <a:spcPts val="0"/>
              </a:spcBef>
              <a:buNone/>
            </a:pPr>
            <a:r>
              <a:rPr lang="zh-TW"/>
              <a:t>Policy Gradient</a:t>
            </a:r>
          </a:p>
        </p:txBody>
      </p:sp>
      <p:sp>
        <p:nvSpPr>
          <p:cNvPr id="568" name="Shape 568"/>
          <p:cNvSpPr txBox="1"/>
          <p:nvPr>
            <p:ph idx="1" type="body"/>
          </p:nvPr>
        </p:nvSpPr>
        <p:spPr>
          <a:xfrm>
            <a:off x="311700" y="1688433"/>
            <a:ext cx="8520600" cy="4403700"/>
          </a:xfrm>
          <a:prstGeom prst="rect">
            <a:avLst/>
          </a:prstGeom>
        </p:spPr>
        <p:txBody>
          <a:bodyPr anchorCtr="0" anchor="t" bIns="91425" lIns="91425" rIns="91425" wrap="square" tIns="91425">
            <a:noAutofit/>
          </a:bodyPr>
          <a:lstStyle/>
          <a:p>
            <a:pPr lvl="0">
              <a:spcBef>
                <a:spcPts val="0"/>
              </a:spcBef>
              <a:buNone/>
            </a:pPr>
            <a:r>
              <a:t/>
            </a:r>
            <a:endParaRPr/>
          </a:p>
        </p:txBody>
      </p:sp>
      <p:pic>
        <p:nvPicPr>
          <p:cNvPr id="569" name="Shape 569"/>
          <p:cNvPicPr preferRelativeResize="0"/>
          <p:nvPr/>
        </p:nvPicPr>
        <p:blipFill>
          <a:blip r:embed="rId3">
            <a:alphaModFix/>
          </a:blip>
          <a:stretch>
            <a:fillRect/>
          </a:stretch>
        </p:blipFill>
        <p:spPr>
          <a:xfrm>
            <a:off x="1219200" y="2556775"/>
            <a:ext cx="6705600" cy="26670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3" name="Shape 573"/>
        <p:cNvGrpSpPr/>
        <p:nvPr/>
      </p:nvGrpSpPr>
      <p:grpSpPr>
        <a:xfrm>
          <a:off x="0" y="0"/>
          <a:ext cx="0" cy="0"/>
          <a:chOff x="0" y="0"/>
          <a:chExt cx="0" cy="0"/>
        </a:xfrm>
      </p:grpSpPr>
      <p:sp>
        <p:nvSpPr>
          <p:cNvPr id="574" name="Shape 574"/>
          <p:cNvSpPr txBox="1"/>
          <p:nvPr>
            <p:ph type="title"/>
          </p:nvPr>
        </p:nvSpPr>
        <p:spPr>
          <a:xfrm>
            <a:off x="311700" y="593367"/>
            <a:ext cx="8520600" cy="943200"/>
          </a:xfrm>
          <a:prstGeom prst="rect">
            <a:avLst/>
          </a:prstGeom>
        </p:spPr>
        <p:txBody>
          <a:bodyPr anchorCtr="0" anchor="t" bIns="91425" lIns="91425" rIns="91425" wrap="square" tIns="91425">
            <a:noAutofit/>
          </a:bodyPr>
          <a:lstStyle/>
          <a:p>
            <a:pPr lvl="0" rtl="0">
              <a:spcBef>
                <a:spcPts val="0"/>
              </a:spcBef>
              <a:buNone/>
            </a:pPr>
            <a:r>
              <a:rPr lang="zh-TW"/>
              <a:t>Others</a:t>
            </a:r>
          </a:p>
        </p:txBody>
      </p:sp>
      <p:sp>
        <p:nvSpPr>
          <p:cNvPr id="575" name="Shape 575"/>
          <p:cNvSpPr txBox="1"/>
          <p:nvPr>
            <p:ph idx="1" type="body"/>
          </p:nvPr>
        </p:nvSpPr>
        <p:spPr>
          <a:xfrm>
            <a:off x="311700" y="1688433"/>
            <a:ext cx="8520600" cy="4403700"/>
          </a:xfrm>
          <a:prstGeom prst="rect">
            <a:avLst/>
          </a:prstGeom>
        </p:spPr>
        <p:txBody>
          <a:bodyPr anchorCtr="0" anchor="t" bIns="91425" lIns="91425" rIns="91425" wrap="square" tIns="91425">
            <a:noAutofit/>
          </a:bodyPr>
          <a:lstStyle/>
          <a:p>
            <a:pPr indent="-381000" lvl="0" marL="457200" rtl="0">
              <a:spcBef>
                <a:spcPts val="0"/>
              </a:spcBef>
              <a:buSzPct val="100000"/>
            </a:pPr>
            <a:r>
              <a:rPr lang="zh-TW" sz="2400"/>
              <a:t>Grading policy and Github submission format will be announced next week (5/19).</a:t>
            </a:r>
          </a:p>
          <a:p>
            <a:pPr lvl="0" rtl="0">
              <a:spcBef>
                <a:spcPts val="0"/>
              </a:spcBef>
              <a:buNone/>
            </a:pPr>
            <a:r>
              <a:t/>
            </a:r>
            <a:endParaRPr sz="2400"/>
          </a:p>
          <a:p>
            <a:pPr indent="-381000" lvl="0" marL="457200" rtl="0">
              <a:spcBef>
                <a:spcPts val="0"/>
              </a:spcBef>
              <a:buSzPct val="100000"/>
            </a:pPr>
            <a:r>
              <a:rPr lang="zh-TW" sz="2400"/>
              <a:t>Write a simple seq2seq and train a basic model if your team have time.</a:t>
            </a: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9" name="Shape 579"/>
        <p:cNvGrpSpPr/>
        <p:nvPr/>
      </p:nvGrpSpPr>
      <p:grpSpPr>
        <a:xfrm>
          <a:off x="0" y="0"/>
          <a:ext cx="0" cy="0"/>
          <a:chOff x="0" y="0"/>
          <a:chExt cx="0" cy="0"/>
        </a:xfrm>
      </p:grpSpPr>
      <p:sp>
        <p:nvSpPr>
          <p:cNvPr id="580" name="Shape 580"/>
          <p:cNvSpPr txBox="1"/>
          <p:nvPr>
            <p:ph type="ctrTitle"/>
          </p:nvPr>
        </p:nvSpPr>
        <p:spPr>
          <a:xfrm>
            <a:off x="1003650" y="1625173"/>
            <a:ext cx="7136700" cy="2524200"/>
          </a:xfrm>
          <a:prstGeom prst="rect">
            <a:avLst/>
          </a:prstGeom>
        </p:spPr>
        <p:txBody>
          <a:bodyPr anchorCtr="0" anchor="b" bIns="91425" lIns="91425" rIns="91425" wrap="square" tIns="91425">
            <a:noAutofit/>
          </a:bodyPr>
          <a:lstStyle/>
          <a:p>
            <a:pPr lvl="0" rtl="0">
              <a:spcBef>
                <a:spcPts val="0"/>
              </a:spcBef>
              <a:buNone/>
            </a:pPr>
            <a:r>
              <a:rPr lang="zh-TW"/>
              <a:t>MLDS 2017 Spring</a:t>
            </a:r>
          </a:p>
          <a:p>
            <a:pPr lvl="0">
              <a:spcBef>
                <a:spcPts val="0"/>
              </a:spcBef>
              <a:buNone/>
            </a:pPr>
            <a:r>
              <a:rPr lang="zh-TW"/>
              <a:t>HW4 - Seq2seq &amp; RL</a:t>
            </a:r>
          </a:p>
          <a:p>
            <a:pPr lvl="0" rtl="0">
              <a:spcBef>
                <a:spcPts val="0"/>
              </a:spcBef>
              <a:buNone/>
            </a:pPr>
            <a:r>
              <a:rPr lang="zh-TW"/>
              <a:t>(cont.)</a:t>
            </a:r>
          </a:p>
        </p:txBody>
      </p:sp>
      <p:sp>
        <p:nvSpPr>
          <p:cNvPr id="581" name="Shape 581"/>
          <p:cNvSpPr txBox="1"/>
          <p:nvPr>
            <p:ph idx="1" type="subTitle"/>
          </p:nvPr>
        </p:nvSpPr>
        <p:spPr>
          <a:xfrm>
            <a:off x="2137250" y="3992151"/>
            <a:ext cx="4870500" cy="483900"/>
          </a:xfrm>
          <a:prstGeom prst="rect">
            <a:avLst/>
          </a:prstGeom>
        </p:spPr>
        <p:txBody>
          <a:bodyPr anchorCtr="0" anchor="t" bIns="91425" lIns="91425" rIns="91425" wrap="square" tIns="91425">
            <a:noAutofit/>
          </a:bodyPr>
          <a:lstStyle/>
          <a:p>
            <a:pPr lvl="0" rtl="0">
              <a:spcBef>
                <a:spcPts val="0"/>
              </a:spcBef>
              <a:buNone/>
            </a:pPr>
            <a:r>
              <a:rPr lang="zh-TW" u="sng">
                <a:solidFill>
                  <a:schemeClr val="hlink"/>
                </a:solidFill>
                <a:hlinkClick r:id="rId3"/>
              </a:rPr>
              <a:t>mldsntu2017@gmail.com</a:t>
            </a: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2" name="Shape 122"/>
        <p:cNvGrpSpPr/>
        <p:nvPr/>
      </p:nvGrpSpPr>
      <p:grpSpPr>
        <a:xfrm>
          <a:off x="0" y="0"/>
          <a:ext cx="0" cy="0"/>
          <a:chOff x="0" y="0"/>
          <a:chExt cx="0" cy="0"/>
        </a:xfrm>
      </p:grpSpPr>
      <p:sp>
        <p:nvSpPr>
          <p:cNvPr id="123" name="Shape 123"/>
          <p:cNvSpPr txBox="1"/>
          <p:nvPr>
            <p:ph idx="1" type="body"/>
          </p:nvPr>
        </p:nvSpPr>
        <p:spPr>
          <a:xfrm>
            <a:off x="311700" y="1688425"/>
            <a:ext cx="8520600" cy="4650000"/>
          </a:xfrm>
          <a:prstGeom prst="rect">
            <a:avLst/>
          </a:prstGeom>
        </p:spPr>
        <p:txBody>
          <a:bodyPr anchorCtr="0" anchor="t" bIns="91425" lIns="91425" rIns="91425" wrap="square" tIns="91425">
            <a:noAutofit/>
          </a:bodyPr>
          <a:lstStyle/>
          <a:p>
            <a:pPr indent="-381000" lvl="0" marL="457200" rtl="0">
              <a:spcBef>
                <a:spcPts val="0"/>
              </a:spcBef>
              <a:buClr>
                <a:srgbClr val="000000"/>
              </a:buClr>
              <a:buSzPct val="100000"/>
            </a:pPr>
            <a:r>
              <a:rPr lang="zh-TW" sz="2400">
                <a:solidFill>
                  <a:srgbClr val="000000"/>
                </a:solidFill>
              </a:rPr>
              <a:t>Sensible response</a:t>
            </a:r>
          </a:p>
          <a:p>
            <a:pPr indent="-381000" lvl="0" marL="457200" rtl="0">
              <a:spcBef>
                <a:spcPts val="0"/>
              </a:spcBef>
              <a:buClr>
                <a:srgbClr val="000000"/>
              </a:buClr>
              <a:buSzPct val="100000"/>
            </a:pPr>
            <a:r>
              <a:rPr lang="zh-TW" sz="2400">
                <a:solidFill>
                  <a:srgbClr val="000000"/>
                </a:solidFill>
              </a:rPr>
              <a:t>Grammar</a:t>
            </a:r>
          </a:p>
          <a:p>
            <a:pPr lvl="0" rtl="0">
              <a:spcBef>
                <a:spcPts val="0"/>
              </a:spcBef>
              <a:buNone/>
            </a:pPr>
            <a:r>
              <a:t/>
            </a:r>
            <a:endParaRPr sz="2400">
              <a:solidFill>
                <a:srgbClr val="000000"/>
              </a:solidFill>
            </a:endParaRPr>
          </a:p>
          <a:p>
            <a:pPr lvl="0" rtl="0">
              <a:spcBef>
                <a:spcPts val="0"/>
              </a:spcBef>
              <a:buNone/>
            </a:pPr>
            <a:r>
              <a:t/>
            </a:r>
            <a:endParaRPr sz="2400">
              <a:solidFill>
                <a:srgbClr val="000000"/>
              </a:solidFill>
            </a:endParaRPr>
          </a:p>
          <a:p>
            <a:pPr lvl="0" rtl="0">
              <a:spcBef>
                <a:spcPts val="0"/>
              </a:spcBef>
              <a:buNone/>
            </a:pPr>
            <a:r>
              <a:t/>
            </a:r>
            <a:endParaRPr sz="2400">
              <a:solidFill>
                <a:srgbClr val="000000"/>
              </a:solidFill>
            </a:endParaRPr>
          </a:p>
          <a:p>
            <a:pPr lvl="0" rtl="0">
              <a:spcBef>
                <a:spcPts val="0"/>
              </a:spcBef>
              <a:buNone/>
            </a:pPr>
            <a:r>
              <a:t/>
            </a:r>
            <a:endParaRPr sz="2400">
              <a:solidFill>
                <a:srgbClr val="000000"/>
              </a:solidFill>
            </a:endParaRPr>
          </a:p>
          <a:p>
            <a:pPr lvl="0" rtl="0">
              <a:spcBef>
                <a:spcPts val="0"/>
              </a:spcBef>
              <a:buNone/>
            </a:pPr>
            <a:r>
              <a:t/>
            </a:r>
            <a:endParaRPr sz="2400">
              <a:solidFill>
                <a:srgbClr val="000000"/>
              </a:solidFill>
            </a:endParaRPr>
          </a:p>
        </p:txBody>
      </p:sp>
      <p:grpSp>
        <p:nvGrpSpPr>
          <p:cNvPr id="124" name="Shape 124"/>
          <p:cNvGrpSpPr/>
          <p:nvPr/>
        </p:nvGrpSpPr>
        <p:grpSpPr>
          <a:xfrm>
            <a:off x="1399411" y="2509750"/>
            <a:ext cx="6971764" cy="3402300"/>
            <a:chOff x="181586" y="2777225"/>
            <a:chExt cx="6971764" cy="3402300"/>
          </a:xfrm>
        </p:grpSpPr>
        <p:sp>
          <p:nvSpPr>
            <p:cNvPr id="125" name="Shape 125"/>
            <p:cNvSpPr/>
            <p:nvPr/>
          </p:nvSpPr>
          <p:spPr>
            <a:xfrm>
              <a:off x="4527450" y="2777225"/>
              <a:ext cx="2625900" cy="568200"/>
            </a:xfrm>
            <a:prstGeom prst="roundRect">
              <a:avLst>
                <a:gd fmla="val 16667" name="adj"/>
              </a:avLst>
            </a:prstGeom>
            <a:solidFill>
              <a:srgbClr val="4A86E8"/>
            </a:solidFill>
            <a:ln>
              <a:noFill/>
            </a:ln>
          </p:spPr>
          <p:txBody>
            <a:bodyPr anchorCtr="0" anchor="ctr" bIns="91425" lIns="91425" rIns="91425" wrap="square" tIns="91425">
              <a:noAutofit/>
            </a:bodyPr>
            <a:lstStyle/>
            <a:p>
              <a:pPr lvl="0" algn="ctr">
                <a:spcBef>
                  <a:spcPts val="0"/>
                </a:spcBef>
                <a:buNone/>
              </a:pPr>
              <a:r>
                <a:rPr lang="zh-TW" sz="2300">
                  <a:solidFill>
                    <a:schemeClr val="lt1"/>
                  </a:solidFill>
                </a:rPr>
                <a:t>How are you?</a:t>
              </a:r>
            </a:p>
          </p:txBody>
        </p:sp>
        <p:sp>
          <p:nvSpPr>
            <p:cNvPr id="126" name="Shape 126"/>
            <p:cNvSpPr/>
            <p:nvPr/>
          </p:nvSpPr>
          <p:spPr>
            <a:xfrm>
              <a:off x="4295550" y="4341925"/>
              <a:ext cx="2857800" cy="568200"/>
            </a:xfrm>
            <a:prstGeom prst="roundRect">
              <a:avLst>
                <a:gd fmla="val 16667" name="adj"/>
              </a:avLst>
            </a:prstGeom>
            <a:solidFill>
              <a:srgbClr val="4A86E8"/>
            </a:solidFill>
            <a:ln>
              <a:noFill/>
            </a:ln>
          </p:spPr>
          <p:txBody>
            <a:bodyPr anchorCtr="0" anchor="ctr" bIns="91425" lIns="91425" rIns="91425" wrap="square" tIns="91425">
              <a:noAutofit/>
            </a:bodyPr>
            <a:lstStyle/>
            <a:p>
              <a:pPr lvl="0" rtl="0" algn="ctr">
                <a:spcBef>
                  <a:spcPts val="0"/>
                </a:spcBef>
                <a:buNone/>
              </a:pPr>
              <a:r>
                <a:rPr lang="zh-TW" sz="2300">
                  <a:solidFill>
                    <a:schemeClr val="lt1"/>
                  </a:solidFill>
                </a:rPr>
                <a:t>Can you help me</a:t>
              </a:r>
              <a:r>
                <a:rPr lang="zh-TW" sz="2300">
                  <a:solidFill>
                    <a:schemeClr val="lt1"/>
                  </a:solidFill>
                </a:rPr>
                <a:t>?</a:t>
              </a:r>
            </a:p>
          </p:txBody>
        </p:sp>
        <p:grpSp>
          <p:nvGrpSpPr>
            <p:cNvPr id="127" name="Shape 127"/>
            <p:cNvGrpSpPr/>
            <p:nvPr/>
          </p:nvGrpSpPr>
          <p:grpSpPr>
            <a:xfrm>
              <a:off x="181586" y="3072675"/>
              <a:ext cx="1609800" cy="1618200"/>
              <a:chOff x="181586" y="3072675"/>
              <a:chExt cx="1609800" cy="1618200"/>
            </a:xfrm>
          </p:grpSpPr>
          <p:pic>
            <p:nvPicPr>
              <p:cNvPr id="128" name="Shape 128"/>
              <p:cNvPicPr preferRelativeResize="0"/>
              <p:nvPr/>
            </p:nvPicPr>
            <p:blipFill rotWithShape="1">
              <a:blip r:embed="rId3">
                <a:alphaModFix/>
              </a:blip>
              <a:srcRect b="23552" l="21719" r="22401" t="22340"/>
              <a:stretch/>
            </p:blipFill>
            <p:spPr>
              <a:xfrm>
                <a:off x="499450" y="3345425"/>
                <a:ext cx="974068" cy="943200"/>
              </a:xfrm>
              <a:prstGeom prst="rect">
                <a:avLst/>
              </a:prstGeom>
              <a:noFill/>
              <a:ln>
                <a:noFill/>
              </a:ln>
            </p:spPr>
          </p:pic>
          <p:sp>
            <p:nvSpPr>
              <p:cNvPr id="129" name="Shape 129"/>
              <p:cNvSpPr/>
              <p:nvPr/>
            </p:nvSpPr>
            <p:spPr>
              <a:xfrm>
                <a:off x="181586" y="3072675"/>
                <a:ext cx="1609800" cy="1618200"/>
              </a:xfrm>
              <a:prstGeom prst="donut">
                <a:avLst>
                  <a:gd fmla="val 20265" name="adj"/>
                </a:avLst>
              </a:prstGeom>
              <a:solidFill>
                <a:schemeClr val="lt1"/>
              </a:solidFill>
              <a:ln>
                <a:noFill/>
              </a:ln>
            </p:spPr>
            <p:txBody>
              <a:bodyPr anchorCtr="0" anchor="ctr" bIns="91425" lIns="91425" rIns="91425" wrap="square" tIns="91425">
                <a:noAutofit/>
              </a:bodyPr>
              <a:lstStyle/>
              <a:p>
                <a:pPr lvl="0">
                  <a:spcBef>
                    <a:spcPts val="0"/>
                  </a:spcBef>
                  <a:buNone/>
                </a:pPr>
                <a:r>
                  <a:t/>
                </a:r>
                <a:endParaRPr/>
              </a:p>
            </p:txBody>
          </p:sp>
        </p:grpSp>
        <p:sp>
          <p:nvSpPr>
            <p:cNvPr id="130" name="Shape 130"/>
            <p:cNvSpPr/>
            <p:nvPr/>
          </p:nvSpPr>
          <p:spPr>
            <a:xfrm>
              <a:off x="1539450" y="3597675"/>
              <a:ext cx="2988000" cy="568200"/>
            </a:xfrm>
            <a:prstGeom prst="roundRect">
              <a:avLst>
                <a:gd fmla="val 16667" name="adj"/>
              </a:avLst>
            </a:prstGeom>
            <a:solidFill>
              <a:srgbClr val="D9D9D9"/>
            </a:solidFill>
            <a:ln>
              <a:noFill/>
            </a:ln>
          </p:spPr>
          <p:txBody>
            <a:bodyPr anchorCtr="0" anchor="ctr" bIns="91425" lIns="91425" rIns="91425" wrap="square" tIns="91425">
              <a:noAutofit/>
            </a:bodyPr>
            <a:lstStyle/>
            <a:p>
              <a:pPr lvl="0" rtl="0" algn="ctr">
                <a:spcBef>
                  <a:spcPts val="0"/>
                </a:spcBef>
                <a:buNone/>
              </a:pPr>
              <a:r>
                <a:rPr lang="zh-TW" sz="2300"/>
                <a:t>I’m fine, thank you.</a:t>
              </a:r>
            </a:p>
          </p:txBody>
        </p:sp>
        <p:grpSp>
          <p:nvGrpSpPr>
            <p:cNvPr id="131" name="Shape 131"/>
            <p:cNvGrpSpPr/>
            <p:nvPr/>
          </p:nvGrpSpPr>
          <p:grpSpPr>
            <a:xfrm>
              <a:off x="181586" y="4561325"/>
              <a:ext cx="1609800" cy="1618200"/>
              <a:chOff x="181586" y="3072675"/>
              <a:chExt cx="1609800" cy="1618200"/>
            </a:xfrm>
          </p:grpSpPr>
          <p:pic>
            <p:nvPicPr>
              <p:cNvPr id="132" name="Shape 132"/>
              <p:cNvPicPr preferRelativeResize="0"/>
              <p:nvPr/>
            </p:nvPicPr>
            <p:blipFill rotWithShape="1">
              <a:blip r:embed="rId3">
                <a:alphaModFix/>
              </a:blip>
              <a:srcRect b="23552" l="21719" r="22401" t="22340"/>
              <a:stretch/>
            </p:blipFill>
            <p:spPr>
              <a:xfrm>
                <a:off x="499450" y="3345425"/>
                <a:ext cx="974068" cy="943200"/>
              </a:xfrm>
              <a:prstGeom prst="rect">
                <a:avLst/>
              </a:prstGeom>
              <a:noFill/>
              <a:ln>
                <a:noFill/>
              </a:ln>
            </p:spPr>
          </p:pic>
          <p:sp>
            <p:nvSpPr>
              <p:cNvPr id="133" name="Shape 133"/>
              <p:cNvSpPr/>
              <p:nvPr/>
            </p:nvSpPr>
            <p:spPr>
              <a:xfrm>
                <a:off x="181586" y="3072675"/>
                <a:ext cx="1609800" cy="1618200"/>
              </a:xfrm>
              <a:prstGeom prst="donut">
                <a:avLst>
                  <a:gd fmla="val 20265" name="adj"/>
                </a:avLst>
              </a:prstGeom>
              <a:solidFill>
                <a:schemeClr val="lt1"/>
              </a:solidFill>
              <a:ln>
                <a:noFill/>
              </a:ln>
            </p:spPr>
            <p:txBody>
              <a:bodyPr anchorCtr="0" anchor="ctr" bIns="91425" lIns="91425" rIns="91425" wrap="square" tIns="91425">
                <a:noAutofit/>
              </a:bodyPr>
              <a:lstStyle/>
              <a:p>
                <a:pPr lvl="0">
                  <a:spcBef>
                    <a:spcPts val="0"/>
                  </a:spcBef>
                  <a:buNone/>
                </a:pPr>
                <a:r>
                  <a:t/>
                </a:r>
                <a:endParaRPr/>
              </a:p>
            </p:txBody>
          </p:sp>
        </p:grpSp>
        <p:sp>
          <p:nvSpPr>
            <p:cNvPr id="134" name="Shape 134"/>
            <p:cNvSpPr/>
            <p:nvPr/>
          </p:nvSpPr>
          <p:spPr>
            <a:xfrm>
              <a:off x="1539450" y="5086325"/>
              <a:ext cx="3522900" cy="568200"/>
            </a:xfrm>
            <a:prstGeom prst="roundRect">
              <a:avLst>
                <a:gd fmla="val 16667" name="adj"/>
              </a:avLst>
            </a:prstGeom>
            <a:solidFill>
              <a:srgbClr val="D9D9D9"/>
            </a:solidFill>
            <a:ln>
              <a:noFill/>
            </a:ln>
          </p:spPr>
          <p:txBody>
            <a:bodyPr anchorCtr="0" anchor="ctr" bIns="91425" lIns="91425" rIns="91425" wrap="square" tIns="91425">
              <a:noAutofit/>
            </a:bodyPr>
            <a:lstStyle/>
            <a:p>
              <a:pPr lvl="0" rtl="0" algn="ctr">
                <a:spcBef>
                  <a:spcPts val="0"/>
                </a:spcBef>
                <a:buNone/>
              </a:pPr>
              <a:r>
                <a:rPr lang="zh-TW" sz="2300"/>
                <a:t>Yes, that’s my pleasure.</a:t>
              </a:r>
            </a:p>
          </p:txBody>
        </p:sp>
      </p:grpSp>
      <p:sp>
        <p:nvSpPr>
          <p:cNvPr id="135" name="Shape 135"/>
          <p:cNvSpPr txBox="1"/>
          <p:nvPr>
            <p:ph type="title"/>
          </p:nvPr>
        </p:nvSpPr>
        <p:spPr>
          <a:xfrm>
            <a:off x="311700" y="593367"/>
            <a:ext cx="8520600" cy="943200"/>
          </a:xfrm>
          <a:prstGeom prst="rect">
            <a:avLst/>
          </a:prstGeom>
        </p:spPr>
        <p:txBody>
          <a:bodyPr anchorCtr="0" anchor="t" bIns="91425" lIns="91425" rIns="91425" wrap="square" tIns="91425">
            <a:noAutofit/>
          </a:bodyPr>
          <a:lstStyle/>
          <a:p>
            <a:pPr lvl="0">
              <a:spcBef>
                <a:spcPts val="0"/>
              </a:spcBef>
              <a:buNone/>
            </a:pPr>
            <a:r>
              <a:rPr lang="zh-TW"/>
              <a:t>Task Introduction - ChatBot</a:t>
            </a: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5" name="Shape 585"/>
        <p:cNvGrpSpPr/>
        <p:nvPr/>
      </p:nvGrpSpPr>
      <p:grpSpPr>
        <a:xfrm>
          <a:off x="0" y="0"/>
          <a:ext cx="0" cy="0"/>
          <a:chOff x="0" y="0"/>
          <a:chExt cx="0" cy="0"/>
        </a:xfrm>
      </p:grpSpPr>
      <p:sp>
        <p:nvSpPr>
          <p:cNvPr id="586" name="Shape 586"/>
          <p:cNvSpPr txBox="1"/>
          <p:nvPr>
            <p:ph type="title"/>
          </p:nvPr>
        </p:nvSpPr>
        <p:spPr>
          <a:xfrm>
            <a:off x="311700" y="593367"/>
            <a:ext cx="8520600" cy="943200"/>
          </a:xfrm>
          <a:prstGeom prst="rect">
            <a:avLst/>
          </a:prstGeom>
        </p:spPr>
        <p:txBody>
          <a:bodyPr anchorCtr="0" anchor="t" bIns="91425" lIns="91425" rIns="91425" wrap="square" tIns="91425">
            <a:noAutofit/>
          </a:bodyPr>
          <a:lstStyle/>
          <a:p>
            <a:pPr lvl="0" rtl="0">
              <a:spcBef>
                <a:spcPts val="0"/>
              </a:spcBef>
              <a:buNone/>
            </a:pPr>
            <a:r>
              <a:rPr lang="zh-TW"/>
              <a:t>Outline</a:t>
            </a:r>
          </a:p>
        </p:txBody>
      </p:sp>
      <p:sp>
        <p:nvSpPr>
          <p:cNvPr id="587" name="Shape 587"/>
          <p:cNvSpPr txBox="1"/>
          <p:nvPr>
            <p:ph idx="1" type="body"/>
          </p:nvPr>
        </p:nvSpPr>
        <p:spPr>
          <a:xfrm>
            <a:off x="311700" y="1383633"/>
            <a:ext cx="8520600" cy="5169600"/>
          </a:xfrm>
          <a:prstGeom prst="rect">
            <a:avLst/>
          </a:prstGeom>
        </p:spPr>
        <p:txBody>
          <a:bodyPr anchorCtr="0" anchor="t" bIns="91425" lIns="91425" rIns="91425" wrap="square" tIns="91425">
            <a:noAutofit/>
          </a:bodyPr>
          <a:lstStyle/>
          <a:p>
            <a:pPr indent="-381000" lvl="0" marL="457200" rtl="0">
              <a:lnSpc>
                <a:spcPct val="150000"/>
              </a:lnSpc>
              <a:spcBef>
                <a:spcPts val="0"/>
              </a:spcBef>
              <a:buSzPct val="100000"/>
              <a:buChar char="-"/>
            </a:pPr>
            <a:r>
              <a:rPr lang="zh-TW" sz="2400"/>
              <a:t>How to choose a reward function</a:t>
            </a:r>
          </a:p>
          <a:p>
            <a:pPr indent="-381000" lvl="0" marL="457200" rtl="0">
              <a:lnSpc>
                <a:spcPct val="150000"/>
              </a:lnSpc>
              <a:spcBef>
                <a:spcPts val="0"/>
              </a:spcBef>
              <a:buSzPct val="100000"/>
              <a:buChar char="-"/>
            </a:pPr>
            <a:r>
              <a:rPr lang="zh-TW" sz="2400"/>
              <a:t>Some other methods for Policy Gradient</a:t>
            </a:r>
          </a:p>
          <a:p>
            <a:pPr indent="-381000" lvl="0" marL="457200" marR="0" rtl="0" algn="l">
              <a:lnSpc>
                <a:spcPct val="150000"/>
              </a:lnSpc>
              <a:spcBef>
                <a:spcPts val="0"/>
              </a:spcBef>
              <a:spcAft>
                <a:spcPts val="1600"/>
              </a:spcAft>
              <a:buSzPct val="100000"/>
              <a:buChar char="-"/>
            </a:pPr>
            <a:r>
              <a:rPr lang="zh-TW" sz="2400"/>
              <a:t>Mixed Increment Cross-Entropy REINFORCE</a:t>
            </a:r>
          </a:p>
          <a:p>
            <a:pPr indent="-381000" lvl="0" marL="457200" marR="0" rtl="0" algn="l">
              <a:lnSpc>
                <a:spcPct val="150000"/>
              </a:lnSpc>
              <a:spcBef>
                <a:spcPts val="0"/>
              </a:spcBef>
              <a:spcAft>
                <a:spcPts val="1600"/>
              </a:spcAft>
              <a:buSzPct val="100000"/>
              <a:buChar char="-"/>
            </a:pPr>
            <a:r>
              <a:rPr lang="zh-TW" sz="2400"/>
              <a:t>Actor-Critic for Sequence Prediction</a:t>
            </a:r>
          </a:p>
          <a:p>
            <a:pPr indent="-381000" lvl="0" marL="457200" marR="0" rtl="0" algn="l">
              <a:lnSpc>
                <a:spcPct val="150000"/>
              </a:lnSpc>
              <a:spcBef>
                <a:spcPts val="0"/>
              </a:spcBef>
              <a:spcAft>
                <a:spcPts val="1600"/>
              </a:spcAft>
              <a:buSzPct val="100000"/>
              <a:buChar char="-"/>
            </a:pPr>
            <a:r>
              <a:rPr lang="zh-TW" sz="2400"/>
              <a:t>Baseline Function</a:t>
            </a:r>
          </a:p>
          <a:p>
            <a:pPr indent="-381000" lvl="0" marL="457200" rtl="0">
              <a:lnSpc>
                <a:spcPct val="150000"/>
              </a:lnSpc>
              <a:spcBef>
                <a:spcPts val="0"/>
              </a:spcBef>
              <a:buSzPct val="100000"/>
              <a:buChar char="-"/>
            </a:pPr>
            <a:r>
              <a:rPr lang="zh-TW" sz="2400"/>
              <a:t>Format &amp; Submission Rules </a:t>
            </a: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1" name="Shape 591"/>
        <p:cNvGrpSpPr/>
        <p:nvPr/>
      </p:nvGrpSpPr>
      <p:grpSpPr>
        <a:xfrm>
          <a:off x="0" y="0"/>
          <a:ext cx="0" cy="0"/>
          <a:chOff x="0" y="0"/>
          <a:chExt cx="0" cy="0"/>
        </a:xfrm>
      </p:grpSpPr>
      <p:sp>
        <p:nvSpPr>
          <p:cNvPr id="592" name="Shape 592"/>
          <p:cNvSpPr txBox="1"/>
          <p:nvPr>
            <p:ph type="title"/>
          </p:nvPr>
        </p:nvSpPr>
        <p:spPr>
          <a:xfrm>
            <a:off x="311700" y="593367"/>
            <a:ext cx="8520600" cy="943200"/>
          </a:xfrm>
          <a:prstGeom prst="rect">
            <a:avLst/>
          </a:prstGeom>
        </p:spPr>
        <p:txBody>
          <a:bodyPr anchorCtr="0" anchor="t" bIns="91425" lIns="91425" rIns="91425" wrap="square" tIns="91425">
            <a:noAutofit/>
          </a:bodyPr>
          <a:lstStyle/>
          <a:p>
            <a:pPr lvl="0">
              <a:spcBef>
                <a:spcPts val="0"/>
              </a:spcBef>
              <a:buNone/>
            </a:pPr>
            <a:r>
              <a:rPr lang="zh-TW"/>
              <a:t>Choosing Reward Function</a:t>
            </a:r>
          </a:p>
        </p:txBody>
      </p:sp>
      <p:sp>
        <p:nvSpPr>
          <p:cNvPr id="593" name="Shape 593"/>
          <p:cNvSpPr txBox="1"/>
          <p:nvPr>
            <p:ph idx="1" type="body"/>
          </p:nvPr>
        </p:nvSpPr>
        <p:spPr>
          <a:xfrm>
            <a:off x="311700" y="1688433"/>
            <a:ext cx="8520600" cy="4403700"/>
          </a:xfrm>
          <a:prstGeom prst="rect">
            <a:avLst/>
          </a:prstGeom>
        </p:spPr>
        <p:txBody>
          <a:bodyPr anchorCtr="0" anchor="t" bIns="91425" lIns="91425" rIns="91425" wrap="square" tIns="91425">
            <a:noAutofit/>
          </a:bodyPr>
          <a:lstStyle/>
          <a:p>
            <a:pPr indent="-381000" lvl="0" marL="457200" rtl="0">
              <a:spcBef>
                <a:spcPts val="0"/>
              </a:spcBef>
              <a:buSzPct val="100000"/>
            </a:pPr>
            <a:r>
              <a:rPr lang="zh-TW" sz="2400"/>
              <a:t>BLEU</a:t>
            </a:r>
          </a:p>
          <a:p>
            <a:pPr indent="-381000" lvl="0" marL="457200" rtl="0">
              <a:spcBef>
                <a:spcPts val="0"/>
              </a:spcBef>
              <a:buSzPct val="100000"/>
            </a:pPr>
            <a:r>
              <a:rPr lang="zh-TW" sz="2400"/>
              <a:t>CIDEr</a:t>
            </a:r>
          </a:p>
          <a:p>
            <a:pPr indent="-381000" lvl="0" marL="457200" rtl="0">
              <a:spcBef>
                <a:spcPts val="0"/>
              </a:spcBef>
              <a:buSzPct val="100000"/>
            </a:pPr>
            <a:r>
              <a:rPr lang="zh-TW" sz="2400"/>
              <a:t>Meteor</a:t>
            </a:r>
          </a:p>
          <a:p>
            <a:pPr indent="-381000" lvl="0" marL="457200" rtl="0">
              <a:spcBef>
                <a:spcPts val="0"/>
              </a:spcBef>
              <a:buSzPct val="100000"/>
            </a:pPr>
            <a:r>
              <a:rPr lang="zh-TW" sz="2400"/>
              <a:t>ROUGEL</a:t>
            </a:r>
          </a:p>
          <a:p>
            <a:pPr indent="-381000" lvl="0" marL="457200" rtl="0">
              <a:spcBef>
                <a:spcPts val="0"/>
              </a:spcBef>
              <a:buSzPct val="100000"/>
            </a:pPr>
            <a:r>
              <a:rPr lang="zh-TW" sz="2400"/>
              <a:t>Probability of sequence (Li et al.)</a:t>
            </a:r>
          </a:p>
          <a:p>
            <a:pPr indent="-381000" lvl="0" marL="457200">
              <a:spcBef>
                <a:spcPts val="0"/>
              </a:spcBef>
              <a:buSzPct val="100000"/>
            </a:pPr>
            <a:r>
              <a:rPr lang="zh-TW" sz="2400"/>
              <a:t>some hand-crafted rules</a:t>
            </a: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7" name="Shape 597"/>
        <p:cNvGrpSpPr/>
        <p:nvPr/>
      </p:nvGrpSpPr>
      <p:grpSpPr>
        <a:xfrm>
          <a:off x="0" y="0"/>
          <a:ext cx="0" cy="0"/>
          <a:chOff x="0" y="0"/>
          <a:chExt cx="0" cy="0"/>
        </a:xfrm>
      </p:grpSpPr>
      <p:sp>
        <p:nvSpPr>
          <p:cNvPr id="598" name="Shape 598"/>
          <p:cNvSpPr txBox="1"/>
          <p:nvPr>
            <p:ph type="title"/>
          </p:nvPr>
        </p:nvSpPr>
        <p:spPr>
          <a:xfrm>
            <a:off x="311700" y="593367"/>
            <a:ext cx="8520600" cy="943200"/>
          </a:xfrm>
          <a:prstGeom prst="rect">
            <a:avLst/>
          </a:prstGeom>
        </p:spPr>
        <p:txBody>
          <a:bodyPr anchorCtr="0" anchor="t" bIns="91425" lIns="91425" rIns="91425" wrap="square" tIns="91425">
            <a:noAutofit/>
          </a:bodyPr>
          <a:lstStyle/>
          <a:p>
            <a:pPr lvl="0">
              <a:spcBef>
                <a:spcPts val="0"/>
              </a:spcBef>
              <a:buNone/>
            </a:pPr>
            <a:r>
              <a:rPr lang="zh-TW"/>
              <a:t>BLEU, CIDEr, Meteor...etc</a:t>
            </a:r>
          </a:p>
        </p:txBody>
      </p:sp>
      <p:sp>
        <p:nvSpPr>
          <p:cNvPr id="599" name="Shape 599"/>
          <p:cNvSpPr txBox="1"/>
          <p:nvPr>
            <p:ph idx="1" type="body"/>
          </p:nvPr>
        </p:nvSpPr>
        <p:spPr>
          <a:xfrm>
            <a:off x="311700" y="1688433"/>
            <a:ext cx="8520600" cy="4403700"/>
          </a:xfrm>
          <a:prstGeom prst="rect">
            <a:avLst/>
          </a:prstGeom>
        </p:spPr>
        <p:txBody>
          <a:bodyPr anchorCtr="0" anchor="t" bIns="91425" lIns="91425" rIns="91425" wrap="square" tIns="91425">
            <a:noAutofit/>
          </a:bodyPr>
          <a:lstStyle/>
          <a:p>
            <a:pPr indent="-381000" lvl="0" marL="457200">
              <a:spcBef>
                <a:spcPts val="0"/>
              </a:spcBef>
              <a:buSzPct val="100000"/>
            </a:pPr>
            <a:r>
              <a:rPr lang="zh-TW" sz="2400"/>
              <a:t>Final reward is the BLEU score of the sampled sentence</a:t>
            </a:r>
          </a:p>
        </p:txBody>
      </p:sp>
      <p:pic>
        <p:nvPicPr>
          <p:cNvPr id="600" name="Shape 600"/>
          <p:cNvPicPr preferRelativeResize="0"/>
          <p:nvPr/>
        </p:nvPicPr>
        <p:blipFill>
          <a:blip r:embed="rId3">
            <a:alphaModFix/>
          </a:blip>
          <a:stretch>
            <a:fillRect/>
          </a:stretch>
        </p:blipFill>
        <p:spPr>
          <a:xfrm>
            <a:off x="0" y="2797910"/>
            <a:ext cx="9144002" cy="1861531"/>
          </a:xfrm>
          <a:prstGeom prst="rect">
            <a:avLst/>
          </a:prstGeom>
          <a:noFill/>
          <a:ln>
            <a:noFill/>
          </a:ln>
        </p:spPr>
      </p:pic>
      <p:sp>
        <p:nvSpPr>
          <p:cNvPr id="601" name="Shape 601"/>
          <p:cNvSpPr/>
          <p:nvPr/>
        </p:nvSpPr>
        <p:spPr>
          <a:xfrm>
            <a:off x="7553400" y="3480875"/>
            <a:ext cx="1590600" cy="495600"/>
          </a:xfrm>
          <a:prstGeom prst="rect">
            <a:avLst/>
          </a:prstGeom>
          <a:noFill/>
          <a:ln cap="flat" cmpd="sng" w="38100">
            <a:solidFill>
              <a:srgbClr val="FF0000"/>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602" name="Shape 602"/>
          <p:cNvSpPr txBox="1"/>
          <p:nvPr/>
        </p:nvSpPr>
        <p:spPr>
          <a:xfrm>
            <a:off x="5912850" y="4449075"/>
            <a:ext cx="1164300" cy="368700"/>
          </a:xfrm>
          <a:prstGeom prst="rect">
            <a:avLst/>
          </a:prstGeom>
          <a:noFill/>
          <a:ln>
            <a:noFill/>
          </a:ln>
        </p:spPr>
        <p:txBody>
          <a:bodyPr anchorCtr="0" anchor="t" bIns="91425" lIns="91425" rIns="91425" wrap="square" tIns="91425">
            <a:noAutofit/>
          </a:bodyPr>
          <a:lstStyle/>
          <a:p>
            <a:pPr lvl="0">
              <a:spcBef>
                <a:spcPts val="0"/>
              </a:spcBef>
              <a:buNone/>
            </a:pPr>
            <a:r>
              <a:rPr lang="zh-TW" sz="1800">
                <a:solidFill>
                  <a:srgbClr val="FF0000"/>
                </a:solidFill>
              </a:rPr>
              <a:t>reference</a:t>
            </a:r>
          </a:p>
        </p:txBody>
      </p:sp>
      <p:sp>
        <p:nvSpPr>
          <p:cNvPr id="603" name="Shape 603"/>
          <p:cNvSpPr txBox="1"/>
          <p:nvPr/>
        </p:nvSpPr>
        <p:spPr>
          <a:xfrm>
            <a:off x="5912850" y="2492200"/>
            <a:ext cx="1164300" cy="368700"/>
          </a:xfrm>
          <a:prstGeom prst="rect">
            <a:avLst/>
          </a:prstGeom>
          <a:noFill/>
          <a:ln>
            <a:noFill/>
          </a:ln>
        </p:spPr>
        <p:txBody>
          <a:bodyPr anchorCtr="0" anchor="t" bIns="91425" lIns="91425" rIns="91425" wrap="square" tIns="91425">
            <a:noAutofit/>
          </a:bodyPr>
          <a:lstStyle/>
          <a:p>
            <a:pPr lvl="0" rtl="0">
              <a:spcBef>
                <a:spcPts val="0"/>
              </a:spcBef>
              <a:buNone/>
            </a:pPr>
            <a:r>
              <a:rPr lang="zh-TW" sz="1800">
                <a:solidFill>
                  <a:srgbClr val="FF0000"/>
                </a:solidFill>
              </a:rPr>
              <a:t>outputs</a:t>
            </a: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7" name="Shape 607"/>
        <p:cNvGrpSpPr/>
        <p:nvPr/>
      </p:nvGrpSpPr>
      <p:grpSpPr>
        <a:xfrm>
          <a:off x="0" y="0"/>
          <a:ext cx="0" cy="0"/>
          <a:chOff x="0" y="0"/>
          <a:chExt cx="0" cy="0"/>
        </a:xfrm>
      </p:grpSpPr>
      <p:sp>
        <p:nvSpPr>
          <p:cNvPr id="608" name="Shape 608"/>
          <p:cNvSpPr txBox="1"/>
          <p:nvPr>
            <p:ph type="title"/>
          </p:nvPr>
        </p:nvSpPr>
        <p:spPr>
          <a:xfrm>
            <a:off x="311700" y="593367"/>
            <a:ext cx="8520600" cy="943200"/>
          </a:xfrm>
          <a:prstGeom prst="rect">
            <a:avLst/>
          </a:prstGeom>
        </p:spPr>
        <p:txBody>
          <a:bodyPr anchorCtr="0" anchor="t" bIns="91425" lIns="91425" rIns="91425" wrap="square" tIns="91425">
            <a:noAutofit/>
          </a:bodyPr>
          <a:lstStyle/>
          <a:p>
            <a:pPr lvl="0" rtl="0">
              <a:lnSpc>
                <a:spcPct val="115000"/>
              </a:lnSpc>
              <a:spcBef>
                <a:spcPts val="0"/>
              </a:spcBef>
              <a:spcAft>
                <a:spcPts val="1600"/>
              </a:spcAft>
              <a:buNone/>
            </a:pPr>
            <a:r>
              <a:rPr lang="zh-TW"/>
              <a:t>Probability of sequence (Li et al.)</a:t>
            </a:r>
          </a:p>
        </p:txBody>
      </p:sp>
      <p:sp>
        <p:nvSpPr>
          <p:cNvPr id="609" name="Shape 609"/>
          <p:cNvSpPr txBox="1"/>
          <p:nvPr>
            <p:ph idx="1" type="body"/>
          </p:nvPr>
        </p:nvSpPr>
        <p:spPr>
          <a:xfrm>
            <a:off x="311700" y="1688433"/>
            <a:ext cx="8520600" cy="4403700"/>
          </a:xfrm>
          <a:prstGeom prst="rect">
            <a:avLst/>
          </a:prstGeom>
        </p:spPr>
        <p:txBody>
          <a:bodyPr anchorCtr="0" anchor="t" bIns="91425" lIns="91425" rIns="91425" wrap="square" tIns="91425">
            <a:noAutofit/>
          </a:bodyPr>
          <a:lstStyle/>
          <a:p>
            <a:pPr indent="-381000" lvl="0" marL="457200" rtl="0">
              <a:spcBef>
                <a:spcPts val="0"/>
              </a:spcBef>
              <a:buSzPct val="100000"/>
            </a:pPr>
            <a:r>
              <a:rPr lang="zh-TW" sz="2400"/>
              <a:t>For example:  </a:t>
            </a:r>
          </a:p>
          <a:p>
            <a:pPr indent="-381000" lvl="1" marL="914400" rtl="0">
              <a:spcBef>
                <a:spcPts val="0"/>
              </a:spcBef>
              <a:buSzPct val="100000"/>
            </a:pPr>
            <a:r>
              <a:rPr lang="zh-TW" sz="2400"/>
              <a:t>Semantic Coherence</a:t>
            </a:r>
          </a:p>
          <a:p>
            <a:pPr indent="0" lvl="0" marL="457200" rtl="0">
              <a:spcBef>
                <a:spcPts val="0"/>
              </a:spcBef>
              <a:buNone/>
            </a:pPr>
            <a:r>
              <a:t/>
            </a:r>
            <a:endParaRPr sz="2400"/>
          </a:p>
          <a:p>
            <a:pPr indent="-381000" lvl="1" marL="914400" rtl="0">
              <a:spcBef>
                <a:spcPts val="0"/>
              </a:spcBef>
              <a:buSzPct val="100000"/>
            </a:pPr>
            <a:r>
              <a:rPr lang="zh-TW" sz="2400"/>
              <a:t>Try to preserve grammar strucutre</a:t>
            </a:r>
          </a:p>
          <a:p>
            <a:pPr lvl="0" rtl="0">
              <a:spcBef>
                <a:spcPts val="0"/>
              </a:spcBef>
              <a:buNone/>
            </a:pPr>
            <a:r>
              <a:t/>
            </a:r>
            <a:endParaRPr sz="2400"/>
          </a:p>
          <a:p>
            <a:pPr lvl="0" rtl="0">
              <a:spcBef>
                <a:spcPts val="0"/>
              </a:spcBef>
              <a:buNone/>
            </a:pPr>
            <a:r>
              <a:t/>
            </a:r>
            <a:endParaRPr sz="2400"/>
          </a:p>
          <a:p>
            <a:pPr indent="-381000" lvl="0" marL="457200" rtl="0">
              <a:spcBef>
                <a:spcPts val="0"/>
              </a:spcBef>
              <a:buSzPct val="100000"/>
            </a:pPr>
            <a:r>
              <a:rPr lang="zh-TW" sz="2400"/>
              <a:t>reference : </a:t>
            </a:r>
            <a:r>
              <a:rPr lang="zh-TW" sz="2400" u="sng">
                <a:solidFill>
                  <a:schemeClr val="hlink"/>
                </a:solidFill>
                <a:hlinkClick r:id="rId3"/>
              </a:rPr>
              <a:t>Li et al</a:t>
            </a:r>
          </a:p>
          <a:p>
            <a:pPr lvl="0" rtl="0">
              <a:spcBef>
                <a:spcPts val="0"/>
              </a:spcBef>
              <a:buNone/>
            </a:pPr>
            <a:r>
              <a:t/>
            </a:r>
            <a:endParaRPr sz="2400"/>
          </a:p>
          <a:p>
            <a:pPr indent="0" lvl="0" marL="457200" rtl="0">
              <a:spcBef>
                <a:spcPts val="0"/>
              </a:spcBef>
              <a:buNone/>
            </a:pPr>
            <a:r>
              <a:t/>
            </a:r>
            <a:endParaRPr sz="2400"/>
          </a:p>
        </p:txBody>
      </p:sp>
      <p:pic>
        <p:nvPicPr>
          <p:cNvPr id="610" name="Shape 610"/>
          <p:cNvPicPr preferRelativeResize="0"/>
          <p:nvPr/>
        </p:nvPicPr>
        <p:blipFill>
          <a:blip r:embed="rId4">
            <a:alphaModFix/>
          </a:blip>
          <a:stretch>
            <a:fillRect/>
          </a:stretch>
        </p:blipFill>
        <p:spPr>
          <a:xfrm>
            <a:off x="2867025" y="2576150"/>
            <a:ext cx="3409950" cy="8763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4" name="Shape 614"/>
        <p:cNvGrpSpPr/>
        <p:nvPr/>
      </p:nvGrpSpPr>
      <p:grpSpPr>
        <a:xfrm>
          <a:off x="0" y="0"/>
          <a:ext cx="0" cy="0"/>
          <a:chOff x="0" y="0"/>
          <a:chExt cx="0" cy="0"/>
        </a:xfrm>
      </p:grpSpPr>
      <p:sp>
        <p:nvSpPr>
          <p:cNvPr id="615" name="Shape 615"/>
          <p:cNvSpPr txBox="1"/>
          <p:nvPr>
            <p:ph type="title"/>
          </p:nvPr>
        </p:nvSpPr>
        <p:spPr>
          <a:xfrm>
            <a:off x="311700" y="593367"/>
            <a:ext cx="8520600" cy="943200"/>
          </a:xfrm>
          <a:prstGeom prst="rect">
            <a:avLst/>
          </a:prstGeom>
        </p:spPr>
        <p:txBody>
          <a:bodyPr anchorCtr="0" anchor="t" bIns="91425" lIns="91425" rIns="91425" wrap="square" tIns="91425">
            <a:noAutofit/>
          </a:bodyPr>
          <a:lstStyle/>
          <a:p>
            <a:pPr lvl="0">
              <a:spcBef>
                <a:spcPts val="0"/>
              </a:spcBef>
              <a:buNone/>
            </a:pPr>
            <a:r>
              <a:rPr lang="zh-TW"/>
              <a:t>Other Method for Getting Weight of Gradient</a:t>
            </a:r>
          </a:p>
        </p:txBody>
      </p:sp>
      <p:sp>
        <p:nvSpPr>
          <p:cNvPr id="616" name="Shape 616"/>
          <p:cNvSpPr txBox="1"/>
          <p:nvPr>
            <p:ph idx="1" type="body"/>
          </p:nvPr>
        </p:nvSpPr>
        <p:spPr>
          <a:xfrm>
            <a:off x="311700" y="1688424"/>
            <a:ext cx="8520600" cy="4913100"/>
          </a:xfrm>
          <a:prstGeom prst="rect">
            <a:avLst/>
          </a:prstGeom>
        </p:spPr>
        <p:txBody>
          <a:bodyPr anchorCtr="0" anchor="t" bIns="91425" lIns="91425" rIns="91425" wrap="square" tIns="91425">
            <a:noAutofit/>
          </a:bodyPr>
          <a:lstStyle/>
          <a:p>
            <a:pPr indent="-381000" lvl="0" marL="457200" rtl="0">
              <a:spcBef>
                <a:spcPts val="0"/>
              </a:spcBef>
              <a:buSzPct val="100000"/>
            </a:pPr>
            <a:r>
              <a:rPr lang="zh-TW" sz="2400"/>
              <a:t>Monte Carlo</a:t>
            </a:r>
          </a:p>
          <a:p>
            <a:pPr lvl="0" rtl="0">
              <a:spcBef>
                <a:spcPts val="0"/>
              </a:spcBef>
              <a:buNone/>
            </a:pPr>
            <a:r>
              <a:t/>
            </a:r>
            <a:endParaRPr sz="2400"/>
          </a:p>
          <a:p>
            <a:pPr lvl="0" rtl="0">
              <a:spcBef>
                <a:spcPts val="0"/>
              </a:spcBef>
              <a:buNone/>
            </a:pPr>
            <a:r>
              <a:t/>
            </a:r>
            <a:endParaRPr sz="2400"/>
          </a:p>
          <a:p>
            <a:pPr lvl="0" rtl="0">
              <a:spcBef>
                <a:spcPts val="0"/>
              </a:spcBef>
              <a:buNone/>
            </a:pPr>
            <a:r>
              <a:t/>
            </a:r>
            <a:endParaRPr sz="2400"/>
          </a:p>
          <a:p>
            <a:pPr lvl="0" rtl="0">
              <a:spcBef>
                <a:spcPts val="0"/>
              </a:spcBef>
              <a:buNone/>
            </a:pPr>
            <a:r>
              <a:t/>
            </a:r>
            <a:endParaRPr sz="2400"/>
          </a:p>
          <a:p>
            <a:pPr lvl="0" rtl="0">
              <a:spcBef>
                <a:spcPts val="0"/>
              </a:spcBef>
              <a:buNone/>
            </a:pPr>
            <a:r>
              <a:t/>
            </a:r>
            <a:endParaRPr sz="2400"/>
          </a:p>
          <a:p>
            <a:pPr indent="-381000" lvl="0" marL="457200" marR="0" rtl="0" algn="l">
              <a:lnSpc>
                <a:spcPct val="115000"/>
              </a:lnSpc>
              <a:spcBef>
                <a:spcPts val="0"/>
              </a:spcBef>
              <a:spcAft>
                <a:spcPts val="1600"/>
              </a:spcAft>
              <a:buSzPct val="100000"/>
            </a:pPr>
            <a:r>
              <a:rPr lang="zh-TW" sz="2400"/>
              <a:t>Monte Carlo search N samples at each time steps to get expected reward</a:t>
            </a:r>
          </a:p>
          <a:p>
            <a:pPr lvl="0">
              <a:spcBef>
                <a:spcPts val="0"/>
              </a:spcBef>
              <a:buNone/>
            </a:pPr>
            <a:r>
              <a:t/>
            </a:r>
            <a:endParaRPr sz="2400"/>
          </a:p>
        </p:txBody>
      </p:sp>
      <p:sp>
        <p:nvSpPr>
          <p:cNvPr id="617" name="Shape 617"/>
          <p:cNvSpPr/>
          <p:nvPr/>
        </p:nvSpPr>
        <p:spPr>
          <a:xfrm>
            <a:off x="1402936" y="2822139"/>
            <a:ext cx="823500" cy="334200"/>
          </a:xfrm>
          <a:prstGeom prst="rect">
            <a:avLst/>
          </a:prstGeom>
          <a:solidFill>
            <a:srgbClr val="A1E8D9"/>
          </a:solidFill>
          <a:ln>
            <a:noFill/>
          </a:ln>
        </p:spPr>
        <p:txBody>
          <a:bodyPr anchorCtr="0" anchor="ctr" bIns="91425" lIns="91425" rIns="91425" wrap="square" tIns="91425">
            <a:noAutofit/>
          </a:bodyPr>
          <a:lstStyle/>
          <a:p>
            <a:pPr lvl="0">
              <a:spcBef>
                <a:spcPts val="0"/>
              </a:spcBef>
              <a:buNone/>
            </a:pPr>
            <a:r>
              <a:t/>
            </a:r>
            <a:endParaRPr/>
          </a:p>
        </p:txBody>
      </p:sp>
      <p:sp>
        <p:nvSpPr>
          <p:cNvPr id="618" name="Shape 618"/>
          <p:cNvSpPr/>
          <p:nvPr/>
        </p:nvSpPr>
        <p:spPr>
          <a:xfrm>
            <a:off x="1402936" y="3459009"/>
            <a:ext cx="823500" cy="626700"/>
          </a:xfrm>
          <a:prstGeom prst="rect">
            <a:avLst/>
          </a:prstGeom>
          <a:solidFill>
            <a:srgbClr val="FFD966"/>
          </a:solidFill>
          <a:ln>
            <a:noFill/>
          </a:ln>
        </p:spPr>
        <p:txBody>
          <a:bodyPr anchorCtr="0" anchor="ctr" bIns="91425" lIns="91425" rIns="91425" wrap="square" tIns="91425">
            <a:noAutofit/>
          </a:bodyPr>
          <a:lstStyle/>
          <a:p>
            <a:pPr lvl="0">
              <a:spcBef>
                <a:spcPts val="0"/>
              </a:spcBef>
              <a:buNone/>
            </a:pPr>
            <a:r>
              <a:t/>
            </a:r>
            <a:endParaRPr/>
          </a:p>
        </p:txBody>
      </p:sp>
      <p:sp>
        <p:nvSpPr>
          <p:cNvPr id="619" name="Shape 619"/>
          <p:cNvSpPr/>
          <p:nvPr/>
        </p:nvSpPr>
        <p:spPr>
          <a:xfrm>
            <a:off x="1402936" y="4388526"/>
            <a:ext cx="823500" cy="334200"/>
          </a:xfrm>
          <a:prstGeom prst="rect">
            <a:avLst/>
          </a:prstGeom>
          <a:solidFill>
            <a:srgbClr val="EA9999"/>
          </a:solidFill>
          <a:ln>
            <a:noFill/>
          </a:ln>
        </p:spPr>
        <p:txBody>
          <a:bodyPr anchorCtr="0" anchor="ctr" bIns="91425" lIns="91425" rIns="91425" wrap="square" tIns="91425">
            <a:noAutofit/>
          </a:bodyPr>
          <a:lstStyle/>
          <a:p>
            <a:pPr lvl="0">
              <a:spcBef>
                <a:spcPts val="0"/>
              </a:spcBef>
              <a:buNone/>
            </a:pPr>
            <a:r>
              <a:t/>
            </a:r>
            <a:endParaRPr/>
          </a:p>
        </p:txBody>
      </p:sp>
      <p:cxnSp>
        <p:nvCxnSpPr>
          <p:cNvPr id="620" name="Shape 620"/>
          <p:cNvCxnSpPr/>
          <p:nvPr/>
        </p:nvCxnSpPr>
        <p:spPr>
          <a:xfrm rot="10800000">
            <a:off x="1814638" y="3192652"/>
            <a:ext cx="0" cy="229800"/>
          </a:xfrm>
          <a:prstGeom prst="straightConnector1">
            <a:avLst/>
          </a:prstGeom>
          <a:noFill/>
          <a:ln cap="flat" cmpd="sng" w="28575">
            <a:solidFill>
              <a:srgbClr val="695D46"/>
            </a:solidFill>
            <a:prstDash val="solid"/>
            <a:round/>
            <a:headEnd len="lg" w="lg" type="none"/>
            <a:tailEnd len="lg" w="lg" type="triangle"/>
          </a:ln>
        </p:spPr>
      </p:cxnSp>
      <p:cxnSp>
        <p:nvCxnSpPr>
          <p:cNvPr id="621" name="Shape 621"/>
          <p:cNvCxnSpPr/>
          <p:nvPr/>
        </p:nvCxnSpPr>
        <p:spPr>
          <a:xfrm rot="10800000">
            <a:off x="1814638" y="4122178"/>
            <a:ext cx="0" cy="229800"/>
          </a:xfrm>
          <a:prstGeom prst="straightConnector1">
            <a:avLst/>
          </a:prstGeom>
          <a:noFill/>
          <a:ln cap="flat" cmpd="sng" w="28575">
            <a:solidFill>
              <a:srgbClr val="695D46"/>
            </a:solidFill>
            <a:prstDash val="solid"/>
            <a:round/>
            <a:headEnd len="lg" w="lg" type="none"/>
            <a:tailEnd len="lg" w="lg" type="triangle"/>
          </a:ln>
        </p:spPr>
      </p:cxnSp>
      <p:cxnSp>
        <p:nvCxnSpPr>
          <p:cNvPr id="622" name="Shape 622"/>
          <p:cNvCxnSpPr>
            <a:stCxn id="618" idx="3"/>
            <a:endCxn id="623" idx="1"/>
          </p:cNvCxnSpPr>
          <p:nvPr/>
        </p:nvCxnSpPr>
        <p:spPr>
          <a:xfrm>
            <a:off x="2226436" y="3772359"/>
            <a:ext cx="748200" cy="0"/>
          </a:xfrm>
          <a:prstGeom prst="straightConnector1">
            <a:avLst/>
          </a:prstGeom>
          <a:noFill/>
          <a:ln cap="flat" cmpd="sng" w="28575">
            <a:solidFill>
              <a:srgbClr val="695D46"/>
            </a:solidFill>
            <a:prstDash val="dash"/>
            <a:round/>
            <a:headEnd len="lg" w="lg" type="none"/>
            <a:tailEnd len="lg" w="lg" type="triangle"/>
          </a:ln>
        </p:spPr>
      </p:cxnSp>
      <p:sp>
        <p:nvSpPr>
          <p:cNvPr id="624" name="Shape 624"/>
          <p:cNvSpPr/>
          <p:nvPr/>
        </p:nvSpPr>
        <p:spPr>
          <a:xfrm>
            <a:off x="2974591" y="2822147"/>
            <a:ext cx="823500" cy="334200"/>
          </a:xfrm>
          <a:prstGeom prst="rect">
            <a:avLst/>
          </a:prstGeom>
          <a:solidFill>
            <a:srgbClr val="A1E8D9"/>
          </a:solidFill>
          <a:ln>
            <a:noFill/>
          </a:ln>
        </p:spPr>
        <p:txBody>
          <a:bodyPr anchorCtr="0" anchor="ctr" bIns="91425" lIns="91425" rIns="91425" wrap="square" tIns="91425">
            <a:noAutofit/>
          </a:bodyPr>
          <a:lstStyle/>
          <a:p>
            <a:pPr lvl="0">
              <a:spcBef>
                <a:spcPts val="0"/>
              </a:spcBef>
              <a:buNone/>
            </a:pPr>
            <a:r>
              <a:t/>
            </a:r>
            <a:endParaRPr/>
          </a:p>
        </p:txBody>
      </p:sp>
      <p:sp>
        <p:nvSpPr>
          <p:cNvPr id="623" name="Shape 623"/>
          <p:cNvSpPr/>
          <p:nvPr/>
        </p:nvSpPr>
        <p:spPr>
          <a:xfrm>
            <a:off x="2974591" y="3459017"/>
            <a:ext cx="823500" cy="626700"/>
          </a:xfrm>
          <a:prstGeom prst="rect">
            <a:avLst/>
          </a:prstGeom>
          <a:solidFill>
            <a:srgbClr val="FFD966"/>
          </a:solidFill>
          <a:ln>
            <a:noFill/>
          </a:ln>
        </p:spPr>
        <p:txBody>
          <a:bodyPr anchorCtr="0" anchor="ctr" bIns="91425" lIns="91425" rIns="91425" wrap="square" tIns="91425">
            <a:noAutofit/>
          </a:bodyPr>
          <a:lstStyle/>
          <a:p>
            <a:pPr lvl="0">
              <a:spcBef>
                <a:spcPts val="0"/>
              </a:spcBef>
              <a:buNone/>
            </a:pPr>
            <a:r>
              <a:t/>
            </a:r>
            <a:endParaRPr/>
          </a:p>
        </p:txBody>
      </p:sp>
      <p:sp>
        <p:nvSpPr>
          <p:cNvPr id="625" name="Shape 625"/>
          <p:cNvSpPr/>
          <p:nvPr/>
        </p:nvSpPr>
        <p:spPr>
          <a:xfrm>
            <a:off x="2974591" y="4388534"/>
            <a:ext cx="823500" cy="334200"/>
          </a:xfrm>
          <a:prstGeom prst="rect">
            <a:avLst/>
          </a:prstGeom>
          <a:solidFill>
            <a:srgbClr val="EA9999"/>
          </a:solidFill>
          <a:ln>
            <a:noFill/>
          </a:ln>
        </p:spPr>
        <p:txBody>
          <a:bodyPr anchorCtr="0" anchor="ctr" bIns="91425" lIns="91425" rIns="91425" wrap="square" tIns="91425">
            <a:noAutofit/>
          </a:bodyPr>
          <a:lstStyle/>
          <a:p>
            <a:pPr lvl="0">
              <a:spcBef>
                <a:spcPts val="0"/>
              </a:spcBef>
              <a:buNone/>
            </a:pPr>
            <a:r>
              <a:t/>
            </a:r>
            <a:endParaRPr/>
          </a:p>
        </p:txBody>
      </p:sp>
      <p:cxnSp>
        <p:nvCxnSpPr>
          <p:cNvPr id="626" name="Shape 626"/>
          <p:cNvCxnSpPr/>
          <p:nvPr/>
        </p:nvCxnSpPr>
        <p:spPr>
          <a:xfrm rot="10800000">
            <a:off x="3386292" y="3192661"/>
            <a:ext cx="0" cy="229800"/>
          </a:xfrm>
          <a:prstGeom prst="straightConnector1">
            <a:avLst/>
          </a:prstGeom>
          <a:noFill/>
          <a:ln cap="flat" cmpd="sng" w="28575">
            <a:solidFill>
              <a:srgbClr val="695D46"/>
            </a:solidFill>
            <a:prstDash val="solid"/>
            <a:round/>
            <a:headEnd len="lg" w="lg" type="none"/>
            <a:tailEnd len="lg" w="lg" type="triangle"/>
          </a:ln>
        </p:spPr>
      </p:cxnSp>
      <p:cxnSp>
        <p:nvCxnSpPr>
          <p:cNvPr id="627" name="Shape 627"/>
          <p:cNvCxnSpPr/>
          <p:nvPr/>
        </p:nvCxnSpPr>
        <p:spPr>
          <a:xfrm rot="10800000">
            <a:off x="3386292" y="4122186"/>
            <a:ext cx="0" cy="229800"/>
          </a:xfrm>
          <a:prstGeom prst="straightConnector1">
            <a:avLst/>
          </a:prstGeom>
          <a:noFill/>
          <a:ln cap="flat" cmpd="sng" w="28575">
            <a:solidFill>
              <a:srgbClr val="695D46"/>
            </a:solidFill>
            <a:prstDash val="solid"/>
            <a:round/>
            <a:headEnd len="lg" w="lg" type="none"/>
            <a:tailEnd len="lg" w="lg" type="triangle"/>
          </a:ln>
        </p:spPr>
      </p:cxnSp>
      <p:cxnSp>
        <p:nvCxnSpPr>
          <p:cNvPr id="628" name="Shape 628"/>
          <p:cNvCxnSpPr>
            <a:stCxn id="623" idx="3"/>
          </p:cNvCxnSpPr>
          <p:nvPr/>
        </p:nvCxnSpPr>
        <p:spPr>
          <a:xfrm>
            <a:off x="3798091" y="3772367"/>
            <a:ext cx="679500" cy="0"/>
          </a:xfrm>
          <a:prstGeom prst="straightConnector1">
            <a:avLst/>
          </a:prstGeom>
          <a:noFill/>
          <a:ln cap="flat" cmpd="sng" w="28575">
            <a:solidFill>
              <a:srgbClr val="695D46"/>
            </a:solidFill>
            <a:prstDash val="dash"/>
            <a:round/>
            <a:headEnd len="lg" w="lg" type="none"/>
            <a:tailEnd len="lg" w="lg" type="triangle"/>
          </a:ln>
        </p:spPr>
      </p:cxnSp>
      <p:sp>
        <p:nvSpPr>
          <p:cNvPr id="629" name="Shape 629"/>
          <p:cNvSpPr/>
          <p:nvPr/>
        </p:nvSpPr>
        <p:spPr>
          <a:xfrm>
            <a:off x="4477481" y="2822131"/>
            <a:ext cx="823500" cy="334200"/>
          </a:xfrm>
          <a:prstGeom prst="rect">
            <a:avLst/>
          </a:prstGeom>
          <a:solidFill>
            <a:srgbClr val="A1E8D9"/>
          </a:solidFill>
          <a:ln>
            <a:noFill/>
          </a:ln>
        </p:spPr>
        <p:txBody>
          <a:bodyPr anchorCtr="0" anchor="ctr" bIns="91425" lIns="91425" rIns="91425" wrap="square" tIns="91425">
            <a:noAutofit/>
          </a:bodyPr>
          <a:lstStyle/>
          <a:p>
            <a:pPr lvl="0">
              <a:spcBef>
                <a:spcPts val="0"/>
              </a:spcBef>
              <a:buNone/>
            </a:pPr>
            <a:r>
              <a:t/>
            </a:r>
            <a:endParaRPr/>
          </a:p>
        </p:txBody>
      </p:sp>
      <p:sp>
        <p:nvSpPr>
          <p:cNvPr id="630" name="Shape 630"/>
          <p:cNvSpPr/>
          <p:nvPr/>
        </p:nvSpPr>
        <p:spPr>
          <a:xfrm>
            <a:off x="4477481" y="3459000"/>
            <a:ext cx="823500" cy="626700"/>
          </a:xfrm>
          <a:prstGeom prst="rect">
            <a:avLst/>
          </a:prstGeom>
          <a:solidFill>
            <a:srgbClr val="FFD966"/>
          </a:solidFill>
          <a:ln>
            <a:noFill/>
          </a:ln>
        </p:spPr>
        <p:txBody>
          <a:bodyPr anchorCtr="0" anchor="ctr" bIns="91425" lIns="91425" rIns="91425" wrap="square" tIns="91425">
            <a:noAutofit/>
          </a:bodyPr>
          <a:lstStyle/>
          <a:p>
            <a:pPr lvl="0">
              <a:spcBef>
                <a:spcPts val="0"/>
              </a:spcBef>
              <a:buNone/>
            </a:pPr>
            <a:r>
              <a:t/>
            </a:r>
            <a:endParaRPr/>
          </a:p>
        </p:txBody>
      </p:sp>
      <p:sp>
        <p:nvSpPr>
          <p:cNvPr id="631" name="Shape 631"/>
          <p:cNvSpPr/>
          <p:nvPr/>
        </p:nvSpPr>
        <p:spPr>
          <a:xfrm>
            <a:off x="4477481" y="4388518"/>
            <a:ext cx="823500" cy="334200"/>
          </a:xfrm>
          <a:prstGeom prst="rect">
            <a:avLst/>
          </a:prstGeom>
          <a:solidFill>
            <a:srgbClr val="EA9999"/>
          </a:solidFill>
          <a:ln>
            <a:noFill/>
          </a:ln>
        </p:spPr>
        <p:txBody>
          <a:bodyPr anchorCtr="0" anchor="ctr" bIns="91425" lIns="91425" rIns="91425" wrap="square" tIns="91425">
            <a:noAutofit/>
          </a:bodyPr>
          <a:lstStyle/>
          <a:p>
            <a:pPr lvl="0">
              <a:spcBef>
                <a:spcPts val="0"/>
              </a:spcBef>
              <a:buNone/>
            </a:pPr>
            <a:r>
              <a:t/>
            </a:r>
            <a:endParaRPr/>
          </a:p>
        </p:txBody>
      </p:sp>
      <p:cxnSp>
        <p:nvCxnSpPr>
          <p:cNvPr id="632" name="Shape 632"/>
          <p:cNvCxnSpPr/>
          <p:nvPr/>
        </p:nvCxnSpPr>
        <p:spPr>
          <a:xfrm rot="10800000">
            <a:off x="4889183" y="3192644"/>
            <a:ext cx="0" cy="229800"/>
          </a:xfrm>
          <a:prstGeom prst="straightConnector1">
            <a:avLst/>
          </a:prstGeom>
          <a:noFill/>
          <a:ln cap="flat" cmpd="sng" w="28575">
            <a:solidFill>
              <a:srgbClr val="695D46"/>
            </a:solidFill>
            <a:prstDash val="solid"/>
            <a:round/>
            <a:headEnd len="lg" w="lg" type="none"/>
            <a:tailEnd len="lg" w="lg" type="triangle"/>
          </a:ln>
        </p:spPr>
      </p:cxnSp>
      <p:cxnSp>
        <p:nvCxnSpPr>
          <p:cNvPr id="633" name="Shape 633"/>
          <p:cNvCxnSpPr/>
          <p:nvPr/>
        </p:nvCxnSpPr>
        <p:spPr>
          <a:xfrm rot="10800000">
            <a:off x="4889183" y="4122170"/>
            <a:ext cx="0" cy="229800"/>
          </a:xfrm>
          <a:prstGeom prst="straightConnector1">
            <a:avLst/>
          </a:prstGeom>
          <a:noFill/>
          <a:ln cap="flat" cmpd="sng" w="28575">
            <a:solidFill>
              <a:srgbClr val="695D46"/>
            </a:solidFill>
            <a:prstDash val="solid"/>
            <a:round/>
            <a:headEnd len="lg" w="lg" type="none"/>
            <a:tailEnd len="lg" w="lg" type="triangle"/>
          </a:ln>
        </p:spPr>
      </p:cxnSp>
      <p:sp>
        <p:nvSpPr>
          <p:cNvPr id="634" name="Shape 634"/>
          <p:cNvSpPr txBox="1"/>
          <p:nvPr/>
        </p:nvSpPr>
        <p:spPr>
          <a:xfrm>
            <a:off x="1447473" y="4759275"/>
            <a:ext cx="734400" cy="441300"/>
          </a:xfrm>
          <a:prstGeom prst="rect">
            <a:avLst/>
          </a:prstGeom>
          <a:noFill/>
          <a:ln>
            <a:noFill/>
          </a:ln>
        </p:spPr>
        <p:txBody>
          <a:bodyPr anchorCtr="0" anchor="t" bIns="91425" lIns="91425" rIns="91425" wrap="square" tIns="91425">
            <a:noAutofit/>
          </a:bodyPr>
          <a:lstStyle/>
          <a:p>
            <a:pPr lvl="0" rtl="0">
              <a:spcBef>
                <a:spcPts val="0"/>
              </a:spcBef>
              <a:buNone/>
            </a:pPr>
            <a:r>
              <a:rPr lang="zh-TW"/>
              <a:t>(Start)</a:t>
            </a:r>
          </a:p>
        </p:txBody>
      </p:sp>
      <p:sp>
        <p:nvSpPr>
          <p:cNvPr id="635" name="Shape 635"/>
          <p:cNvSpPr txBox="1"/>
          <p:nvPr/>
        </p:nvSpPr>
        <p:spPr>
          <a:xfrm>
            <a:off x="2917916" y="4759274"/>
            <a:ext cx="823500" cy="229800"/>
          </a:xfrm>
          <a:prstGeom prst="rect">
            <a:avLst/>
          </a:prstGeom>
          <a:noFill/>
          <a:ln>
            <a:noFill/>
          </a:ln>
        </p:spPr>
        <p:txBody>
          <a:bodyPr anchorCtr="0" anchor="t" bIns="91425" lIns="91425" rIns="91425" wrap="square" tIns="91425">
            <a:noAutofit/>
          </a:bodyPr>
          <a:lstStyle/>
          <a:p>
            <a:pPr lvl="0" rtl="0" algn="ctr">
              <a:spcBef>
                <a:spcPts val="0"/>
              </a:spcBef>
              <a:buNone/>
            </a:pPr>
            <a:r>
              <a:rPr lang="zh-TW"/>
              <a:t>“Today”</a:t>
            </a:r>
          </a:p>
        </p:txBody>
      </p:sp>
      <p:sp>
        <p:nvSpPr>
          <p:cNvPr id="636" name="Shape 636"/>
          <p:cNvSpPr txBox="1"/>
          <p:nvPr/>
        </p:nvSpPr>
        <p:spPr>
          <a:xfrm>
            <a:off x="4477481" y="4759274"/>
            <a:ext cx="823500" cy="229800"/>
          </a:xfrm>
          <a:prstGeom prst="rect">
            <a:avLst/>
          </a:prstGeom>
          <a:noFill/>
          <a:ln>
            <a:noFill/>
          </a:ln>
        </p:spPr>
        <p:txBody>
          <a:bodyPr anchorCtr="0" anchor="t" bIns="91425" lIns="91425" rIns="91425" wrap="square" tIns="91425">
            <a:noAutofit/>
          </a:bodyPr>
          <a:lstStyle/>
          <a:p>
            <a:pPr lvl="0" rtl="0" algn="ctr">
              <a:spcBef>
                <a:spcPts val="0"/>
              </a:spcBef>
              <a:buNone/>
            </a:pPr>
            <a:r>
              <a:rPr lang="zh-TW"/>
              <a:t>“was”</a:t>
            </a:r>
          </a:p>
        </p:txBody>
      </p:sp>
      <p:sp>
        <p:nvSpPr>
          <p:cNvPr id="637" name="Shape 637"/>
          <p:cNvSpPr/>
          <p:nvPr/>
        </p:nvSpPr>
        <p:spPr>
          <a:xfrm>
            <a:off x="5903711" y="2858670"/>
            <a:ext cx="823500" cy="334200"/>
          </a:xfrm>
          <a:prstGeom prst="rect">
            <a:avLst/>
          </a:prstGeom>
          <a:solidFill>
            <a:srgbClr val="A1E8D9"/>
          </a:solidFill>
          <a:ln>
            <a:noFill/>
          </a:ln>
        </p:spPr>
        <p:txBody>
          <a:bodyPr anchorCtr="0" anchor="ctr" bIns="91425" lIns="91425" rIns="91425" wrap="square" tIns="91425">
            <a:noAutofit/>
          </a:bodyPr>
          <a:lstStyle/>
          <a:p>
            <a:pPr lvl="0">
              <a:spcBef>
                <a:spcPts val="0"/>
              </a:spcBef>
              <a:buNone/>
            </a:pPr>
            <a:r>
              <a:t/>
            </a:r>
            <a:endParaRPr/>
          </a:p>
        </p:txBody>
      </p:sp>
      <p:sp>
        <p:nvSpPr>
          <p:cNvPr id="638" name="Shape 638"/>
          <p:cNvSpPr/>
          <p:nvPr/>
        </p:nvSpPr>
        <p:spPr>
          <a:xfrm>
            <a:off x="5903711" y="3459002"/>
            <a:ext cx="823500" cy="626700"/>
          </a:xfrm>
          <a:prstGeom prst="rect">
            <a:avLst/>
          </a:prstGeom>
          <a:solidFill>
            <a:srgbClr val="FFD966"/>
          </a:solidFill>
          <a:ln>
            <a:noFill/>
          </a:ln>
        </p:spPr>
        <p:txBody>
          <a:bodyPr anchorCtr="0" anchor="ctr" bIns="91425" lIns="91425" rIns="91425" wrap="square" tIns="91425">
            <a:noAutofit/>
          </a:bodyPr>
          <a:lstStyle/>
          <a:p>
            <a:pPr lvl="0">
              <a:spcBef>
                <a:spcPts val="0"/>
              </a:spcBef>
              <a:buNone/>
            </a:pPr>
            <a:r>
              <a:t/>
            </a:r>
            <a:endParaRPr/>
          </a:p>
        </p:txBody>
      </p:sp>
      <p:sp>
        <p:nvSpPr>
          <p:cNvPr id="639" name="Shape 639"/>
          <p:cNvSpPr/>
          <p:nvPr/>
        </p:nvSpPr>
        <p:spPr>
          <a:xfrm>
            <a:off x="5903711" y="4425057"/>
            <a:ext cx="823500" cy="334200"/>
          </a:xfrm>
          <a:prstGeom prst="rect">
            <a:avLst/>
          </a:prstGeom>
          <a:solidFill>
            <a:srgbClr val="EA9999"/>
          </a:solidFill>
          <a:ln>
            <a:noFill/>
          </a:ln>
        </p:spPr>
        <p:txBody>
          <a:bodyPr anchorCtr="0" anchor="ctr" bIns="91425" lIns="91425" rIns="91425" wrap="square" tIns="91425">
            <a:noAutofit/>
          </a:bodyPr>
          <a:lstStyle/>
          <a:p>
            <a:pPr lvl="0">
              <a:spcBef>
                <a:spcPts val="0"/>
              </a:spcBef>
              <a:buNone/>
            </a:pPr>
            <a:r>
              <a:t/>
            </a:r>
            <a:endParaRPr/>
          </a:p>
        </p:txBody>
      </p:sp>
      <p:cxnSp>
        <p:nvCxnSpPr>
          <p:cNvPr id="640" name="Shape 640"/>
          <p:cNvCxnSpPr/>
          <p:nvPr/>
        </p:nvCxnSpPr>
        <p:spPr>
          <a:xfrm rot="10800000">
            <a:off x="6315413" y="3229184"/>
            <a:ext cx="0" cy="229800"/>
          </a:xfrm>
          <a:prstGeom prst="straightConnector1">
            <a:avLst/>
          </a:prstGeom>
          <a:noFill/>
          <a:ln cap="flat" cmpd="sng" w="28575">
            <a:solidFill>
              <a:srgbClr val="695D46"/>
            </a:solidFill>
            <a:prstDash val="solid"/>
            <a:round/>
            <a:headEnd len="lg" w="lg" type="none"/>
            <a:tailEnd len="lg" w="lg" type="triangle"/>
          </a:ln>
        </p:spPr>
      </p:cxnSp>
      <p:cxnSp>
        <p:nvCxnSpPr>
          <p:cNvPr id="641" name="Shape 641"/>
          <p:cNvCxnSpPr/>
          <p:nvPr/>
        </p:nvCxnSpPr>
        <p:spPr>
          <a:xfrm rot="10800000">
            <a:off x="6315413" y="4158709"/>
            <a:ext cx="0" cy="229800"/>
          </a:xfrm>
          <a:prstGeom prst="straightConnector1">
            <a:avLst/>
          </a:prstGeom>
          <a:noFill/>
          <a:ln cap="flat" cmpd="sng" w="28575">
            <a:solidFill>
              <a:srgbClr val="695D46"/>
            </a:solidFill>
            <a:prstDash val="solid"/>
            <a:round/>
            <a:headEnd len="lg" w="lg" type="none"/>
            <a:tailEnd len="lg" w="lg" type="triangle"/>
          </a:ln>
        </p:spPr>
      </p:cxnSp>
      <p:cxnSp>
        <p:nvCxnSpPr>
          <p:cNvPr id="642" name="Shape 642"/>
          <p:cNvCxnSpPr>
            <a:stCxn id="630" idx="3"/>
            <a:endCxn id="638" idx="1"/>
          </p:cNvCxnSpPr>
          <p:nvPr/>
        </p:nvCxnSpPr>
        <p:spPr>
          <a:xfrm>
            <a:off x="5300981" y="3772350"/>
            <a:ext cx="602700" cy="0"/>
          </a:xfrm>
          <a:prstGeom prst="straightConnector1">
            <a:avLst/>
          </a:prstGeom>
          <a:noFill/>
          <a:ln cap="flat" cmpd="sng" w="28575">
            <a:solidFill>
              <a:srgbClr val="695D46"/>
            </a:solidFill>
            <a:prstDash val="dash"/>
            <a:round/>
            <a:headEnd len="lg" w="lg" type="none"/>
            <a:tailEnd len="lg" w="lg" type="triangle"/>
          </a:ln>
        </p:spPr>
      </p:cxnSp>
      <p:sp>
        <p:nvSpPr>
          <p:cNvPr id="643" name="Shape 643"/>
          <p:cNvSpPr txBox="1"/>
          <p:nvPr/>
        </p:nvSpPr>
        <p:spPr>
          <a:xfrm>
            <a:off x="5903711" y="4795797"/>
            <a:ext cx="823500" cy="229800"/>
          </a:xfrm>
          <a:prstGeom prst="rect">
            <a:avLst/>
          </a:prstGeom>
          <a:noFill/>
          <a:ln>
            <a:noFill/>
          </a:ln>
        </p:spPr>
        <p:txBody>
          <a:bodyPr anchorCtr="0" anchor="t" bIns="91425" lIns="91425" rIns="91425" wrap="square" tIns="91425">
            <a:noAutofit/>
          </a:bodyPr>
          <a:lstStyle/>
          <a:p>
            <a:pPr lvl="0" rtl="0" algn="ctr">
              <a:spcBef>
                <a:spcPts val="0"/>
              </a:spcBef>
              <a:buNone/>
            </a:pPr>
            <a:r>
              <a:rPr lang="zh-TW"/>
              <a:t>“so”</a:t>
            </a:r>
          </a:p>
        </p:txBody>
      </p:sp>
      <p:sp>
        <p:nvSpPr>
          <p:cNvPr id="644" name="Shape 644"/>
          <p:cNvSpPr txBox="1"/>
          <p:nvPr/>
        </p:nvSpPr>
        <p:spPr>
          <a:xfrm>
            <a:off x="5768375" y="2410309"/>
            <a:ext cx="1094100" cy="441300"/>
          </a:xfrm>
          <a:prstGeom prst="rect">
            <a:avLst/>
          </a:prstGeom>
          <a:noFill/>
          <a:ln>
            <a:noFill/>
          </a:ln>
        </p:spPr>
        <p:txBody>
          <a:bodyPr anchorCtr="0" anchor="t" bIns="91425" lIns="91425" rIns="91425" wrap="square" tIns="91425">
            <a:noAutofit/>
          </a:bodyPr>
          <a:lstStyle/>
          <a:p>
            <a:pPr lvl="0" rtl="0" algn="ctr">
              <a:spcBef>
                <a:spcPts val="0"/>
              </a:spcBef>
              <a:buNone/>
            </a:pPr>
            <a:r>
              <a:rPr lang="zh-TW"/>
              <a:t>“awesome”</a:t>
            </a:r>
          </a:p>
        </p:txBody>
      </p:sp>
      <p:cxnSp>
        <p:nvCxnSpPr>
          <p:cNvPr id="645" name="Shape 645"/>
          <p:cNvCxnSpPr/>
          <p:nvPr/>
        </p:nvCxnSpPr>
        <p:spPr>
          <a:xfrm>
            <a:off x="1021800" y="3767804"/>
            <a:ext cx="381000" cy="9300"/>
          </a:xfrm>
          <a:prstGeom prst="straightConnector1">
            <a:avLst/>
          </a:prstGeom>
          <a:noFill/>
          <a:ln cap="flat" cmpd="sng" w="28575">
            <a:solidFill>
              <a:srgbClr val="695D46"/>
            </a:solidFill>
            <a:prstDash val="dash"/>
            <a:round/>
            <a:headEnd len="lg" w="lg" type="none"/>
            <a:tailEnd len="lg" w="lg" type="triangle"/>
          </a:ln>
        </p:spPr>
      </p:cxnSp>
      <p:cxnSp>
        <p:nvCxnSpPr>
          <p:cNvPr id="646" name="Shape 646"/>
          <p:cNvCxnSpPr>
            <a:stCxn id="638" idx="3"/>
          </p:cNvCxnSpPr>
          <p:nvPr/>
        </p:nvCxnSpPr>
        <p:spPr>
          <a:xfrm>
            <a:off x="6727211" y="3772352"/>
            <a:ext cx="1395000" cy="0"/>
          </a:xfrm>
          <a:prstGeom prst="straightConnector1">
            <a:avLst/>
          </a:prstGeom>
          <a:noFill/>
          <a:ln cap="flat" cmpd="sng" w="28575">
            <a:solidFill>
              <a:srgbClr val="695D46"/>
            </a:solidFill>
            <a:prstDash val="dash"/>
            <a:round/>
            <a:headEnd len="lg" w="lg" type="none"/>
            <a:tailEnd len="lg" w="lg" type="triangle"/>
          </a:ln>
        </p:spPr>
      </p:cxnSp>
      <p:cxnSp>
        <p:nvCxnSpPr>
          <p:cNvPr id="647" name="Shape 647"/>
          <p:cNvCxnSpPr>
            <a:stCxn id="617" idx="3"/>
            <a:endCxn id="625" idx="1"/>
          </p:cNvCxnSpPr>
          <p:nvPr/>
        </p:nvCxnSpPr>
        <p:spPr>
          <a:xfrm>
            <a:off x="2226436" y="2989239"/>
            <a:ext cx="748200" cy="1566300"/>
          </a:xfrm>
          <a:prstGeom prst="straightConnector1">
            <a:avLst/>
          </a:prstGeom>
          <a:noFill/>
          <a:ln cap="flat" cmpd="sng" w="28575">
            <a:solidFill>
              <a:srgbClr val="0000FF"/>
            </a:solidFill>
            <a:prstDash val="dash"/>
            <a:round/>
            <a:headEnd len="lg" w="lg" type="none"/>
            <a:tailEnd len="lg" w="lg" type="triangle"/>
          </a:ln>
        </p:spPr>
      </p:cxnSp>
      <p:cxnSp>
        <p:nvCxnSpPr>
          <p:cNvPr id="648" name="Shape 648"/>
          <p:cNvCxnSpPr>
            <a:stCxn id="624" idx="3"/>
            <a:endCxn id="631" idx="1"/>
          </p:cNvCxnSpPr>
          <p:nvPr/>
        </p:nvCxnSpPr>
        <p:spPr>
          <a:xfrm>
            <a:off x="3798091" y="2989247"/>
            <a:ext cx="679500" cy="1566300"/>
          </a:xfrm>
          <a:prstGeom prst="straightConnector1">
            <a:avLst/>
          </a:prstGeom>
          <a:noFill/>
          <a:ln cap="flat" cmpd="sng" w="28575">
            <a:solidFill>
              <a:srgbClr val="0000FF"/>
            </a:solidFill>
            <a:prstDash val="dash"/>
            <a:round/>
            <a:headEnd len="lg" w="lg" type="none"/>
            <a:tailEnd len="lg" w="lg" type="triangle"/>
          </a:ln>
        </p:spPr>
      </p:cxnSp>
      <p:cxnSp>
        <p:nvCxnSpPr>
          <p:cNvPr id="649" name="Shape 649"/>
          <p:cNvCxnSpPr>
            <a:stCxn id="629" idx="3"/>
            <a:endCxn id="639" idx="1"/>
          </p:cNvCxnSpPr>
          <p:nvPr/>
        </p:nvCxnSpPr>
        <p:spPr>
          <a:xfrm>
            <a:off x="5300981" y="2989231"/>
            <a:ext cx="602700" cy="1602900"/>
          </a:xfrm>
          <a:prstGeom prst="straightConnector1">
            <a:avLst/>
          </a:prstGeom>
          <a:noFill/>
          <a:ln cap="flat" cmpd="sng" w="28575">
            <a:solidFill>
              <a:srgbClr val="0000FF"/>
            </a:solidFill>
            <a:prstDash val="dash"/>
            <a:round/>
            <a:headEnd len="lg" w="lg" type="none"/>
            <a:tailEnd len="lg" w="lg" type="triangle"/>
          </a:ln>
        </p:spPr>
      </p:cxnSp>
      <p:sp>
        <p:nvSpPr>
          <p:cNvPr id="650" name="Shape 650"/>
          <p:cNvSpPr txBox="1"/>
          <p:nvPr/>
        </p:nvSpPr>
        <p:spPr>
          <a:xfrm rot="3937198">
            <a:off x="2188737" y="3947151"/>
            <a:ext cx="823427" cy="441321"/>
          </a:xfrm>
          <a:prstGeom prst="rect">
            <a:avLst/>
          </a:prstGeom>
          <a:noFill/>
          <a:ln>
            <a:noFill/>
          </a:ln>
        </p:spPr>
        <p:txBody>
          <a:bodyPr anchorCtr="0" anchor="t" bIns="91425" lIns="91425" rIns="91425" wrap="square" tIns="91425">
            <a:noAutofit/>
          </a:bodyPr>
          <a:lstStyle/>
          <a:p>
            <a:pPr lvl="0" rtl="0">
              <a:spcBef>
                <a:spcPts val="0"/>
              </a:spcBef>
              <a:buNone/>
            </a:pPr>
            <a:r>
              <a:rPr lang="zh-TW">
                <a:solidFill>
                  <a:srgbClr val="0000FF"/>
                </a:solidFill>
              </a:rPr>
              <a:t>sample</a:t>
            </a:r>
          </a:p>
        </p:txBody>
      </p:sp>
      <p:sp>
        <p:nvSpPr>
          <p:cNvPr id="651" name="Shape 651"/>
          <p:cNvSpPr txBox="1"/>
          <p:nvPr/>
        </p:nvSpPr>
        <p:spPr>
          <a:xfrm rot="3938855">
            <a:off x="3726000" y="3947316"/>
            <a:ext cx="823576" cy="441321"/>
          </a:xfrm>
          <a:prstGeom prst="rect">
            <a:avLst/>
          </a:prstGeom>
          <a:noFill/>
          <a:ln>
            <a:noFill/>
          </a:ln>
        </p:spPr>
        <p:txBody>
          <a:bodyPr anchorCtr="0" anchor="t" bIns="91425" lIns="91425" rIns="91425" wrap="square" tIns="91425">
            <a:noAutofit/>
          </a:bodyPr>
          <a:lstStyle/>
          <a:p>
            <a:pPr lvl="0" rtl="0">
              <a:spcBef>
                <a:spcPts val="0"/>
              </a:spcBef>
              <a:buNone/>
            </a:pPr>
            <a:r>
              <a:rPr lang="zh-TW">
                <a:solidFill>
                  <a:srgbClr val="0000FF"/>
                </a:solidFill>
              </a:rPr>
              <a:t>sample</a:t>
            </a:r>
          </a:p>
        </p:txBody>
      </p:sp>
      <p:sp>
        <p:nvSpPr>
          <p:cNvPr id="652" name="Shape 652"/>
          <p:cNvSpPr txBox="1"/>
          <p:nvPr/>
        </p:nvSpPr>
        <p:spPr>
          <a:xfrm rot="4090985">
            <a:off x="5190452" y="3947093"/>
            <a:ext cx="823373" cy="441435"/>
          </a:xfrm>
          <a:prstGeom prst="rect">
            <a:avLst/>
          </a:prstGeom>
          <a:noFill/>
          <a:ln>
            <a:noFill/>
          </a:ln>
        </p:spPr>
        <p:txBody>
          <a:bodyPr anchorCtr="0" anchor="t" bIns="91425" lIns="91425" rIns="91425" wrap="square" tIns="91425">
            <a:noAutofit/>
          </a:bodyPr>
          <a:lstStyle/>
          <a:p>
            <a:pPr lvl="0" rtl="0">
              <a:spcBef>
                <a:spcPts val="0"/>
              </a:spcBef>
              <a:buNone/>
            </a:pPr>
            <a:r>
              <a:rPr lang="zh-TW">
                <a:solidFill>
                  <a:srgbClr val="0000FF"/>
                </a:solidFill>
              </a:rPr>
              <a:t>sample</a:t>
            </a:r>
          </a:p>
        </p:txBody>
      </p:sp>
      <p:sp>
        <p:nvSpPr>
          <p:cNvPr id="653" name="Shape 653"/>
          <p:cNvSpPr txBox="1"/>
          <p:nvPr/>
        </p:nvSpPr>
        <p:spPr>
          <a:xfrm>
            <a:off x="1381438" y="2382888"/>
            <a:ext cx="866400" cy="229800"/>
          </a:xfrm>
          <a:prstGeom prst="rect">
            <a:avLst/>
          </a:prstGeom>
          <a:noFill/>
          <a:ln>
            <a:noFill/>
          </a:ln>
        </p:spPr>
        <p:txBody>
          <a:bodyPr anchorCtr="0" anchor="t" bIns="91425" lIns="91425" rIns="91425" wrap="square" tIns="91425">
            <a:noAutofit/>
          </a:bodyPr>
          <a:lstStyle/>
          <a:p>
            <a:pPr lvl="0" rtl="0" algn="ctr">
              <a:spcBef>
                <a:spcPts val="0"/>
              </a:spcBef>
              <a:buNone/>
            </a:pPr>
            <a:r>
              <a:rPr lang="zh-TW"/>
              <a:t>“Today”</a:t>
            </a:r>
          </a:p>
        </p:txBody>
      </p:sp>
      <p:sp>
        <p:nvSpPr>
          <p:cNvPr id="654" name="Shape 654"/>
          <p:cNvSpPr txBox="1"/>
          <p:nvPr/>
        </p:nvSpPr>
        <p:spPr>
          <a:xfrm>
            <a:off x="2953140" y="2382900"/>
            <a:ext cx="866400" cy="229800"/>
          </a:xfrm>
          <a:prstGeom prst="rect">
            <a:avLst/>
          </a:prstGeom>
          <a:noFill/>
          <a:ln>
            <a:noFill/>
          </a:ln>
        </p:spPr>
        <p:txBody>
          <a:bodyPr anchorCtr="0" anchor="t" bIns="91425" lIns="91425" rIns="91425" wrap="square" tIns="91425">
            <a:noAutofit/>
          </a:bodyPr>
          <a:lstStyle/>
          <a:p>
            <a:pPr lvl="0" rtl="0" algn="ctr">
              <a:spcBef>
                <a:spcPts val="0"/>
              </a:spcBef>
              <a:buNone/>
            </a:pPr>
            <a:r>
              <a:rPr lang="zh-TW"/>
              <a:t>“was”</a:t>
            </a:r>
          </a:p>
        </p:txBody>
      </p:sp>
      <p:sp>
        <p:nvSpPr>
          <p:cNvPr id="655" name="Shape 655"/>
          <p:cNvSpPr txBox="1"/>
          <p:nvPr/>
        </p:nvSpPr>
        <p:spPr>
          <a:xfrm>
            <a:off x="4455975" y="2382901"/>
            <a:ext cx="866400" cy="334200"/>
          </a:xfrm>
          <a:prstGeom prst="rect">
            <a:avLst/>
          </a:prstGeom>
          <a:noFill/>
          <a:ln>
            <a:noFill/>
          </a:ln>
        </p:spPr>
        <p:txBody>
          <a:bodyPr anchorCtr="0" anchor="t" bIns="91425" lIns="91425" rIns="91425" wrap="square" tIns="91425">
            <a:noAutofit/>
          </a:bodyPr>
          <a:lstStyle/>
          <a:p>
            <a:pPr lvl="0" rtl="0" algn="ctr">
              <a:spcBef>
                <a:spcPts val="0"/>
              </a:spcBef>
              <a:buNone/>
            </a:pPr>
            <a:r>
              <a:rPr lang="zh-TW"/>
              <a:t>“so”</a:t>
            </a:r>
          </a:p>
        </p:txBody>
      </p:sp>
      <p:pic>
        <p:nvPicPr>
          <p:cNvPr id="656" name="Shape 656"/>
          <p:cNvPicPr preferRelativeResize="0"/>
          <p:nvPr/>
        </p:nvPicPr>
        <p:blipFill>
          <a:blip r:embed="rId3">
            <a:alphaModFix/>
          </a:blip>
          <a:stretch>
            <a:fillRect/>
          </a:stretch>
        </p:blipFill>
        <p:spPr>
          <a:xfrm>
            <a:off x="5574775" y="1232285"/>
            <a:ext cx="3366801" cy="117801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0" name="Shape 660"/>
        <p:cNvGrpSpPr/>
        <p:nvPr/>
      </p:nvGrpSpPr>
      <p:grpSpPr>
        <a:xfrm>
          <a:off x="0" y="0"/>
          <a:ext cx="0" cy="0"/>
          <a:chOff x="0" y="0"/>
          <a:chExt cx="0" cy="0"/>
        </a:xfrm>
      </p:grpSpPr>
      <p:sp>
        <p:nvSpPr>
          <p:cNvPr id="661" name="Shape 661"/>
          <p:cNvSpPr txBox="1"/>
          <p:nvPr>
            <p:ph type="title"/>
          </p:nvPr>
        </p:nvSpPr>
        <p:spPr>
          <a:xfrm>
            <a:off x="311700" y="593367"/>
            <a:ext cx="8520600" cy="943200"/>
          </a:xfrm>
          <a:prstGeom prst="rect">
            <a:avLst/>
          </a:prstGeom>
        </p:spPr>
        <p:txBody>
          <a:bodyPr anchorCtr="0" anchor="t" bIns="91425" lIns="91425" rIns="91425" wrap="square" tIns="91425">
            <a:noAutofit/>
          </a:bodyPr>
          <a:lstStyle/>
          <a:p>
            <a:pPr lvl="0">
              <a:spcBef>
                <a:spcPts val="0"/>
              </a:spcBef>
              <a:buNone/>
            </a:pPr>
            <a:r>
              <a:rPr lang="zh-TW"/>
              <a:t>Other Method for Getting Weight of Gradient</a:t>
            </a:r>
          </a:p>
        </p:txBody>
      </p:sp>
      <p:sp>
        <p:nvSpPr>
          <p:cNvPr id="662" name="Shape 662"/>
          <p:cNvSpPr txBox="1"/>
          <p:nvPr>
            <p:ph idx="1" type="body"/>
          </p:nvPr>
        </p:nvSpPr>
        <p:spPr>
          <a:xfrm>
            <a:off x="311700" y="1688433"/>
            <a:ext cx="8520600" cy="4403700"/>
          </a:xfrm>
          <a:prstGeom prst="rect">
            <a:avLst/>
          </a:prstGeom>
        </p:spPr>
        <p:txBody>
          <a:bodyPr anchorCtr="0" anchor="t" bIns="91425" lIns="91425" rIns="91425" wrap="square" tIns="91425">
            <a:noAutofit/>
          </a:bodyPr>
          <a:lstStyle/>
          <a:p>
            <a:pPr indent="-381000" lvl="0" marL="457200" rtl="0">
              <a:spcBef>
                <a:spcPts val="0"/>
              </a:spcBef>
              <a:buSzPct val="100000"/>
            </a:pPr>
            <a:r>
              <a:rPr lang="zh-TW" sz="2400"/>
              <a:t>Actor-Critic method</a:t>
            </a:r>
          </a:p>
          <a:p>
            <a:pPr indent="-381000" lvl="1" marL="914400" rtl="0">
              <a:spcBef>
                <a:spcPts val="0"/>
              </a:spcBef>
              <a:buSzPct val="100000"/>
            </a:pPr>
            <a:r>
              <a:rPr lang="zh-TW" sz="2400"/>
              <a:t>train a neural network that predict expected reward of subsequence</a:t>
            </a:r>
          </a:p>
          <a:p>
            <a:pPr indent="-381000" lvl="1" marL="914400" rtl="0">
              <a:spcBef>
                <a:spcPts val="0"/>
              </a:spcBef>
              <a:buSzPct val="100000"/>
            </a:pPr>
            <a:r>
              <a:rPr lang="zh-TW" sz="2400"/>
              <a:t>EX: actor-critic for sequence prediection</a:t>
            </a:r>
          </a:p>
          <a:p>
            <a:pPr indent="0" lvl="0" marL="457200" rtl="0">
              <a:spcBef>
                <a:spcPts val="0"/>
              </a:spcBef>
              <a:buNone/>
            </a:pPr>
            <a:r>
              <a:t/>
            </a:r>
            <a:endParaRPr sz="2400"/>
          </a:p>
          <a:p>
            <a:pPr indent="-381000" lvl="0" marL="457200" rtl="0">
              <a:spcBef>
                <a:spcPts val="0"/>
              </a:spcBef>
              <a:buSzPct val="100000"/>
            </a:pPr>
            <a:r>
              <a:rPr lang="zh-TW" sz="2400"/>
              <a:t>Hybrid approach</a:t>
            </a:r>
          </a:p>
          <a:p>
            <a:pPr indent="-381000" lvl="1" marL="914400" rtl="0">
              <a:spcBef>
                <a:spcPts val="0"/>
              </a:spcBef>
              <a:buSzPct val="100000"/>
            </a:pPr>
            <a:r>
              <a:rPr lang="zh-TW" sz="2400"/>
              <a:t>MIXER</a:t>
            </a: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6" name="Shape 666"/>
        <p:cNvGrpSpPr/>
        <p:nvPr/>
      </p:nvGrpSpPr>
      <p:grpSpPr>
        <a:xfrm>
          <a:off x="0" y="0"/>
          <a:ext cx="0" cy="0"/>
          <a:chOff x="0" y="0"/>
          <a:chExt cx="0" cy="0"/>
        </a:xfrm>
      </p:grpSpPr>
      <p:sp>
        <p:nvSpPr>
          <p:cNvPr id="667" name="Shape 667"/>
          <p:cNvSpPr txBox="1"/>
          <p:nvPr>
            <p:ph type="title"/>
          </p:nvPr>
        </p:nvSpPr>
        <p:spPr>
          <a:xfrm>
            <a:off x="311700" y="593367"/>
            <a:ext cx="8520600" cy="943200"/>
          </a:xfrm>
          <a:prstGeom prst="rect">
            <a:avLst/>
          </a:prstGeom>
        </p:spPr>
        <p:txBody>
          <a:bodyPr anchorCtr="0" anchor="t" bIns="91425" lIns="91425" rIns="91425" wrap="square" tIns="91425">
            <a:noAutofit/>
          </a:bodyPr>
          <a:lstStyle/>
          <a:p>
            <a:pPr lvl="0">
              <a:spcBef>
                <a:spcPts val="0"/>
              </a:spcBef>
              <a:buNone/>
            </a:pPr>
            <a:r>
              <a:rPr lang="zh-TW"/>
              <a:t>Mixed I</a:t>
            </a:r>
            <a:r>
              <a:rPr lang="zh-TW"/>
              <a:t>ncremental Cross-Entropy REINFORCE</a:t>
            </a:r>
          </a:p>
        </p:txBody>
      </p:sp>
      <p:sp>
        <p:nvSpPr>
          <p:cNvPr id="668" name="Shape 668"/>
          <p:cNvSpPr txBox="1"/>
          <p:nvPr>
            <p:ph idx="1" type="body"/>
          </p:nvPr>
        </p:nvSpPr>
        <p:spPr>
          <a:xfrm>
            <a:off x="311700" y="1688433"/>
            <a:ext cx="8520600" cy="4403700"/>
          </a:xfrm>
          <a:prstGeom prst="rect">
            <a:avLst/>
          </a:prstGeom>
        </p:spPr>
        <p:txBody>
          <a:bodyPr anchorCtr="0" anchor="t" bIns="91425" lIns="91425" rIns="91425" wrap="square" tIns="91425">
            <a:noAutofit/>
          </a:bodyPr>
          <a:lstStyle/>
          <a:p>
            <a:pPr indent="-228600" lvl="0" marL="457200">
              <a:spcBef>
                <a:spcPts val="0"/>
              </a:spcBef>
            </a:pPr>
            <a:r>
              <a:rPr lang="zh-TW"/>
              <a:t>MIXER = XENT + REINFORCE with an annealing schedule</a:t>
            </a:r>
          </a:p>
        </p:txBody>
      </p:sp>
      <p:pic>
        <p:nvPicPr>
          <p:cNvPr descr="Screen Shot 2017-05-18 at 11.49.52 PM.png" id="669" name="Shape 669"/>
          <p:cNvPicPr preferRelativeResize="0"/>
          <p:nvPr/>
        </p:nvPicPr>
        <p:blipFill>
          <a:blip r:embed="rId3">
            <a:alphaModFix/>
          </a:blip>
          <a:stretch>
            <a:fillRect/>
          </a:stretch>
        </p:blipFill>
        <p:spPr>
          <a:xfrm>
            <a:off x="280475" y="2480375"/>
            <a:ext cx="8583050" cy="311675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3" name="Shape 673"/>
        <p:cNvGrpSpPr/>
        <p:nvPr/>
      </p:nvGrpSpPr>
      <p:grpSpPr>
        <a:xfrm>
          <a:off x="0" y="0"/>
          <a:ext cx="0" cy="0"/>
          <a:chOff x="0" y="0"/>
          <a:chExt cx="0" cy="0"/>
        </a:xfrm>
      </p:grpSpPr>
      <p:sp>
        <p:nvSpPr>
          <p:cNvPr id="674" name="Shape 674"/>
          <p:cNvSpPr txBox="1"/>
          <p:nvPr>
            <p:ph type="title"/>
          </p:nvPr>
        </p:nvSpPr>
        <p:spPr>
          <a:xfrm>
            <a:off x="311700" y="593367"/>
            <a:ext cx="8520600" cy="943200"/>
          </a:xfrm>
          <a:prstGeom prst="rect">
            <a:avLst/>
          </a:prstGeom>
        </p:spPr>
        <p:txBody>
          <a:bodyPr anchorCtr="0" anchor="t" bIns="91425" lIns="91425" rIns="91425" wrap="square" tIns="91425">
            <a:noAutofit/>
          </a:bodyPr>
          <a:lstStyle/>
          <a:p>
            <a:pPr lvl="0" rtl="0">
              <a:spcBef>
                <a:spcPts val="0"/>
              </a:spcBef>
              <a:buNone/>
            </a:pPr>
            <a:r>
              <a:rPr lang="zh-TW"/>
              <a:t>Mixed Incremental Cross-Entropy REINFORCE</a:t>
            </a:r>
          </a:p>
        </p:txBody>
      </p:sp>
      <p:sp>
        <p:nvSpPr>
          <p:cNvPr id="675" name="Shape 675"/>
          <p:cNvSpPr txBox="1"/>
          <p:nvPr>
            <p:ph idx="1" type="body"/>
          </p:nvPr>
        </p:nvSpPr>
        <p:spPr>
          <a:xfrm>
            <a:off x="311700" y="1688433"/>
            <a:ext cx="8520600" cy="4403700"/>
          </a:xfrm>
          <a:prstGeom prst="rect">
            <a:avLst/>
          </a:prstGeom>
        </p:spPr>
        <p:txBody>
          <a:bodyPr anchorCtr="0" anchor="t" bIns="91425" lIns="91425" rIns="91425" wrap="square" tIns="91425">
            <a:noAutofit/>
          </a:bodyPr>
          <a:lstStyle/>
          <a:p>
            <a:pPr indent="-228600" lvl="0" marL="457200" rtl="0">
              <a:spcBef>
                <a:spcPts val="0"/>
              </a:spcBef>
            </a:pPr>
            <a:r>
              <a:rPr lang="zh-TW"/>
              <a:t>MIXER = XENT + REINFORCE with an annealing schedule</a:t>
            </a:r>
          </a:p>
        </p:txBody>
      </p:sp>
      <p:pic>
        <p:nvPicPr>
          <p:cNvPr descr="Screen Shot 2017-05-19 at 12.28.05 AM.png" id="676" name="Shape 676"/>
          <p:cNvPicPr preferRelativeResize="0"/>
          <p:nvPr/>
        </p:nvPicPr>
        <p:blipFill>
          <a:blip r:embed="rId3">
            <a:alphaModFix/>
          </a:blip>
          <a:stretch>
            <a:fillRect/>
          </a:stretch>
        </p:blipFill>
        <p:spPr>
          <a:xfrm>
            <a:off x="0" y="2474157"/>
            <a:ext cx="9144000" cy="2983086"/>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0" name="Shape 680"/>
        <p:cNvGrpSpPr/>
        <p:nvPr/>
      </p:nvGrpSpPr>
      <p:grpSpPr>
        <a:xfrm>
          <a:off x="0" y="0"/>
          <a:ext cx="0" cy="0"/>
          <a:chOff x="0" y="0"/>
          <a:chExt cx="0" cy="0"/>
        </a:xfrm>
      </p:grpSpPr>
      <p:sp>
        <p:nvSpPr>
          <p:cNvPr id="681" name="Shape 681"/>
          <p:cNvSpPr txBox="1"/>
          <p:nvPr>
            <p:ph type="title"/>
          </p:nvPr>
        </p:nvSpPr>
        <p:spPr>
          <a:xfrm>
            <a:off x="311700" y="593367"/>
            <a:ext cx="8520600" cy="943200"/>
          </a:xfrm>
          <a:prstGeom prst="rect">
            <a:avLst/>
          </a:prstGeom>
        </p:spPr>
        <p:txBody>
          <a:bodyPr anchorCtr="0" anchor="t" bIns="91425" lIns="91425" rIns="91425" wrap="square" tIns="91425">
            <a:noAutofit/>
          </a:bodyPr>
          <a:lstStyle/>
          <a:p>
            <a:pPr lvl="0">
              <a:spcBef>
                <a:spcPts val="0"/>
              </a:spcBef>
              <a:buNone/>
            </a:pPr>
            <a:r>
              <a:rPr lang="zh-TW"/>
              <a:t>Actor-Critic for Sequence Prediction</a:t>
            </a:r>
          </a:p>
        </p:txBody>
      </p:sp>
      <p:sp>
        <p:nvSpPr>
          <p:cNvPr id="682" name="Shape 682"/>
          <p:cNvSpPr txBox="1"/>
          <p:nvPr>
            <p:ph idx="1" type="body"/>
          </p:nvPr>
        </p:nvSpPr>
        <p:spPr>
          <a:xfrm>
            <a:off x="311700" y="1688433"/>
            <a:ext cx="8520600" cy="4403700"/>
          </a:xfrm>
          <a:prstGeom prst="rect">
            <a:avLst/>
          </a:prstGeom>
        </p:spPr>
        <p:txBody>
          <a:bodyPr anchorCtr="0" anchor="t" bIns="91425" lIns="91425" rIns="91425" wrap="square" tIns="91425">
            <a:noAutofit/>
          </a:bodyPr>
          <a:lstStyle/>
          <a:p>
            <a:pPr indent="-381000" lvl="0" marL="457200" rtl="0">
              <a:spcBef>
                <a:spcPts val="0"/>
              </a:spcBef>
              <a:buSzPct val="100000"/>
            </a:pPr>
            <a:r>
              <a:rPr lang="zh-TW" sz="2400"/>
              <a:t>state: s</a:t>
            </a:r>
          </a:p>
          <a:p>
            <a:pPr indent="-381000" lvl="0" marL="457200" rtl="0">
              <a:spcBef>
                <a:spcPts val="0"/>
              </a:spcBef>
              <a:buSzPct val="100000"/>
            </a:pPr>
            <a:r>
              <a:rPr lang="zh-TW" sz="2400"/>
              <a:t>action: a</a:t>
            </a:r>
          </a:p>
          <a:p>
            <a:pPr indent="-381000" lvl="0" marL="457200" rtl="0">
              <a:spcBef>
                <a:spcPts val="0"/>
              </a:spcBef>
              <a:buSzPct val="100000"/>
            </a:pPr>
            <a:r>
              <a:rPr lang="zh-TW" sz="2400"/>
              <a:t>Actor</a:t>
            </a:r>
          </a:p>
          <a:p>
            <a:pPr indent="-381000" lvl="1" marL="914400" rtl="0">
              <a:spcBef>
                <a:spcPts val="0"/>
              </a:spcBef>
              <a:buSzPct val="100000"/>
            </a:pPr>
            <a:r>
              <a:rPr lang="zh-TW" sz="2400"/>
              <a:t>policy</a:t>
            </a:r>
          </a:p>
          <a:p>
            <a:pPr indent="-381000" lvl="0" marL="457200" rtl="0">
              <a:spcBef>
                <a:spcPts val="0"/>
              </a:spcBef>
              <a:buSzPct val="100000"/>
            </a:pPr>
            <a:r>
              <a:rPr lang="zh-TW" sz="2400"/>
              <a:t>Critic</a:t>
            </a:r>
          </a:p>
          <a:p>
            <a:pPr indent="-381000" lvl="1" marL="914400" rtl="0">
              <a:spcBef>
                <a:spcPts val="0"/>
              </a:spcBef>
              <a:buSzPct val="100000"/>
            </a:pPr>
            <a:r>
              <a:rPr lang="zh-TW" sz="2400"/>
              <a:t>action-value function</a:t>
            </a:r>
          </a:p>
          <a:p>
            <a:pPr indent="-381000" lvl="0" marL="457200" rtl="0">
              <a:spcBef>
                <a:spcPts val="0"/>
              </a:spcBef>
              <a:buSzPct val="100000"/>
            </a:pPr>
            <a:r>
              <a:rPr lang="zh-TW" sz="2400"/>
              <a:t>Similar to GAN, but not the same</a:t>
            </a:r>
          </a:p>
          <a:p>
            <a:pPr indent="-381000" lvl="1" marL="914400" rtl="0">
              <a:spcBef>
                <a:spcPts val="0"/>
              </a:spcBef>
              <a:buSzPct val="100000"/>
            </a:pPr>
            <a:r>
              <a:rPr lang="zh-TW" sz="2400"/>
              <a:t>critic compare with discriminator</a:t>
            </a:r>
          </a:p>
        </p:txBody>
      </p:sp>
      <p:pic>
        <p:nvPicPr>
          <p:cNvPr id="683" name="Shape 683"/>
          <p:cNvPicPr preferRelativeResize="0"/>
          <p:nvPr/>
        </p:nvPicPr>
        <p:blipFill>
          <a:blip r:embed="rId3">
            <a:alphaModFix/>
          </a:blip>
          <a:stretch>
            <a:fillRect/>
          </a:stretch>
        </p:blipFill>
        <p:spPr>
          <a:xfrm>
            <a:off x="2290000" y="2982533"/>
            <a:ext cx="1198773" cy="461067"/>
          </a:xfrm>
          <a:prstGeom prst="rect">
            <a:avLst/>
          </a:prstGeom>
          <a:noFill/>
          <a:ln>
            <a:noFill/>
          </a:ln>
        </p:spPr>
      </p:pic>
      <p:pic>
        <p:nvPicPr>
          <p:cNvPr id="684" name="Shape 684"/>
          <p:cNvPicPr preferRelativeResize="0"/>
          <p:nvPr/>
        </p:nvPicPr>
        <p:blipFill>
          <a:blip r:embed="rId4">
            <a:alphaModFix/>
          </a:blip>
          <a:stretch>
            <a:fillRect/>
          </a:stretch>
        </p:blipFill>
        <p:spPr>
          <a:xfrm>
            <a:off x="4483175" y="3750708"/>
            <a:ext cx="1198773" cy="461067"/>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8" name="Shape 688"/>
        <p:cNvGrpSpPr/>
        <p:nvPr/>
      </p:nvGrpSpPr>
      <p:grpSpPr>
        <a:xfrm>
          <a:off x="0" y="0"/>
          <a:ext cx="0" cy="0"/>
          <a:chOff x="0" y="0"/>
          <a:chExt cx="0" cy="0"/>
        </a:xfrm>
      </p:grpSpPr>
      <p:sp>
        <p:nvSpPr>
          <p:cNvPr id="689" name="Shape 689"/>
          <p:cNvSpPr txBox="1"/>
          <p:nvPr>
            <p:ph type="title"/>
          </p:nvPr>
        </p:nvSpPr>
        <p:spPr>
          <a:xfrm>
            <a:off x="311700" y="593367"/>
            <a:ext cx="8520600" cy="943200"/>
          </a:xfrm>
          <a:prstGeom prst="rect">
            <a:avLst/>
          </a:prstGeom>
        </p:spPr>
        <p:txBody>
          <a:bodyPr anchorCtr="0" anchor="t" bIns="91425" lIns="91425" rIns="91425" wrap="square" tIns="91425">
            <a:noAutofit/>
          </a:bodyPr>
          <a:lstStyle/>
          <a:p>
            <a:pPr lvl="0" rtl="0">
              <a:spcBef>
                <a:spcPts val="0"/>
              </a:spcBef>
              <a:buNone/>
            </a:pPr>
            <a:r>
              <a:rPr lang="zh-TW"/>
              <a:t>Background</a:t>
            </a:r>
          </a:p>
        </p:txBody>
      </p:sp>
      <p:sp>
        <p:nvSpPr>
          <p:cNvPr id="690" name="Shape 690"/>
          <p:cNvSpPr txBox="1"/>
          <p:nvPr>
            <p:ph idx="1" type="body"/>
          </p:nvPr>
        </p:nvSpPr>
        <p:spPr>
          <a:xfrm>
            <a:off x="311700" y="1688433"/>
            <a:ext cx="8520600" cy="4403700"/>
          </a:xfrm>
          <a:prstGeom prst="rect">
            <a:avLst/>
          </a:prstGeom>
        </p:spPr>
        <p:txBody>
          <a:bodyPr anchorCtr="0" anchor="t" bIns="91425" lIns="91425" rIns="91425" wrap="square" tIns="91425">
            <a:noAutofit/>
          </a:bodyPr>
          <a:lstStyle/>
          <a:p>
            <a:pPr indent="-381000" lvl="0" marL="457200" rtl="0">
              <a:spcBef>
                <a:spcPts val="0"/>
              </a:spcBef>
              <a:buSzPct val="100000"/>
            </a:pPr>
            <a:r>
              <a:rPr lang="zh-TW" sz="2400"/>
              <a:t>Value function</a:t>
            </a:r>
          </a:p>
          <a:p>
            <a:pPr indent="-355600" lvl="1" marL="914400" rtl="0">
              <a:spcBef>
                <a:spcPts val="0"/>
              </a:spcBef>
              <a:buSzPct val="100000"/>
            </a:pPr>
            <a:r>
              <a:rPr lang="zh-TW" sz="2000"/>
              <a:t>Policy : conditioned RNN</a:t>
            </a:r>
          </a:p>
          <a:p>
            <a:pPr indent="-355600" lvl="1" marL="914400" rtl="0">
              <a:spcBef>
                <a:spcPts val="0"/>
              </a:spcBef>
              <a:buSzPct val="100000"/>
            </a:pPr>
            <a:r>
              <a:rPr lang="zh-TW" sz="2000"/>
              <a:t>Return R : task-specific score (e.g., BLEU score)</a:t>
            </a:r>
          </a:p>
          <a:p>
            <a:pPr indent="-355600" lvl="1" marL="914400" rtl="0">
              <a:spcBef>
                <a:spcPts val="0"/>
              </a:spcBef>
              <a:buSzPct val="100000"/>
            </a:pPr>
            <a:r>
              <a:rPr lang="zh-TW" sz="2000"/>
              <a:t>Return R is partially received in the intermediate steps :</a:t>
            </a:r>
          </a:p>
          <a:p>
            <a:pPr lvl="0" rtl="0">
              <a:spcBef>
                <a:spcPts val="0"/>
              </a:spcBef>
              <a:buNone/>
            </a:pPr>
            <a:r>
              <a:t/>
            </a:r>
            <a:endParaRPr/>
          </a:p>
          <a:p>
            <a:pPr indent="-228600" lvl="0" marL="457200" rtl="0">
              <a:spcBef>
                <a:spcPts val="0"/>
              </a:spcBef>
            </a:pPr>
            <a:r>
              <a:rPr lang="zh-TW"/>
              <a:t> </a:t>
            </a:r>
          </a:p>
          <a:p>
            <a:pPr lvl="0" rtl="0">
              <a:spcBef>
                <a:spcPts val="0"/>
              </a:spcBef>
              <a:buNone/>
            </a:pPr>
            <a:r>
              <a:t/>
            </a:r>
            <a:endParaRPr/>
          </a:p>
          <a:p>
            <a:pPr indent="-228600" lvl="0" marL="457200" rtl="0">
              <a:spcBef>
                <a:spcPts val="0"/>
              </a:spcBef>
            </a:pPr>
            <a:r>
              <a:t/>
            </a:r>
            <a:endParaRPr/>
          </a:p>
        </p:txBody>
      </p:sp>
      <p:pic>
        <p:nvPicPr>
          <p:cNvPr id="691" name="Shape 691"/>
          <p:cNvPicPr preferRelativeResize="0"/>
          <p:nvPr/>
        </p:nvPicPr>
        <p:blipFill rotWithShape="1">
          <a:blip r:embed="rId3">
            <a:alphaModFix/>
          </a:blip>
          <a:srcRect b="65067" l="29304" r="25660" t="23623"/>
          <a:stretch/>
        </p:blipFill>
        <p:spPr>
          <a:xfrm>
            <a:off x="888400" y="3698275"/>
            <a:ext cx="6676958" cy="943199"/>
          </a:xfrm>
          <a:prstGeom prst="rect">
            <a:avLst/>
          </a:prstGeom>
          <a:noFill/>
          <a:ln>
            <a:noFill/>
          </a:ln>
        </p:spPr>
      </p:pic>
      <p:pic>
        <p:nvPicPr>
          <p:cNvPr id="692" name="Shape 692"/>
          <p:cNvPicPr preferRelativeResize="0"/>
          <p:nvPr/>
        </p:nvPicPr>
        <p:blipFill rotWithShape="1">
          <a:blip r:embed="rId4">
            <a:alphaModFix/>
          </a:blip>
          <a:srcRect b="37374" l="18091" r="65468" t="48934"/>
          <a:stretch/>
        </p:blipFill>
        <p:spPr>
          <a:xfrm>
            <a:off x="977475" y="4641475"/>
            <a:ext cx="2306798" cy="1080500"/>
          </a:xfrm>
          <a:prstGeom prst="rect">
            <a:avLst/>
          </a:prstGeom>
          <a:noFill/>
          <a:ln>
            <a:noFill/>
          </a:ln>
        </p:spPr>
      </p:pic>
      <p:pic>
        <p:nvPicPr>
          <p:cNvPr id="693" name="Shape 693"/>
          <p:cNvPicPr preferRelativeResize="0"/>
          <p:nvPr/>
        </p:nvPicPr>
        <p:blipFill>
          <a:blip r:embed="rId5">
            <a:alphaModFix/>
          </a:blip>
          <a:stretch>
            <a:fillRect/>
          </a:stretch>
        </p:blipFill>
        <p:spPr>
          <a:xfrm>
            <a:off x="1251825" y="3304008"/>
            <a:ext cx="4656773" cy="461067"/>
          </a:xfrm>
          <a:prstGeom prst="rect">
            <a:avLst/>
          </a:prstGeom>
          <a:noFill/>
          <a:ln>
            <a:noFill/>
          </a:ln>
        </p:spPr>
      </p:pic>
      <p:pic>
        <p:nvPicPr>
          <p:cNvPr id="694" name="Shape 694"/>
          <p:cNvPicPr preferRelativeResize="0"/>
          <p:nvPr/>
        </p:nvPicPr>
        <p:blipFill rotWithShape="1">
          <a:blip r:embed="rId4">
            <a:alphaModFix/>
          </a:blip>
          <a:srcRect b="37374" l="34533" r="10089" t="48934"/>
          <a:stretch/>
        </p:blipFill>
        <p:spPr>
          <a:xfrm>
            <a:off x="977475" y="5265425"/>
            <a:ext cx="7770110" cy="10805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 name="Shape 139"/>
        <p:cNvGrpSpPr/>
        <p:nvPr/>
      </p:nvGrpSpPr>
      <p:grpSpPr>
        <a:xfrm>
          <a:off x="0" y="0"/>
          <a:ext cx="0" cy="0"/>
          <a:chOff x="0" y="0"/>
          <a:chExt cx="0" cy="0"/>
        </a:xfrm>
      </p:grpSpPr>
      <p:sp>
        <p:nvSpPr>
          <p:cNvPr id="140" name="Shape 140"/>
          <p:cNvSpPr txBox="1"/>
          <p:nvPr>
            <p:ph type="title"/>
          </p:nvPr>
        </p:nvSpPr>
        <p:spPr>
          <a:xfrm>
            <a:off x="311700" y="593367"/>
            <a:ext cx="8520600" cy="943200"/>
          </a:xfrm>
          <a:prstGeom prst="rect">
            <a:avLst/>
          </a:prstGeom>
        </p:spPr>
        <p:txBody>
          <a:bodyPr anchorCtr="0" anchor="t" bIns="91425" lIns="91425" rIns="91425" wrap="square" tIns="91425">
            <a:noAutofit/>
          </a:bodyPr>
          <a:lstStyle/>
          <a:p>
            <a:pPr lvl="0">
              <a:spcBef>
                <a:spcPts val="0"/>
              </a:spcBef>
              <a:buNone/>
            </a:pPr>
            <a:r>
              <a:rPr lang="zh-TW"/>
              <a:t>Task Introduction - ChatBot</a:t>
            </a:r>
          </a:p>
        </p:txBody>
      </p:sp>
      <p:sp>
        <p:nvSpPr>
          <p:cNvPr id="141" name="Shape 141"/>
          <p:cNvSpPr txBox="1"/>
          <p:nvPr>
            <p:ph idx="1" type="body"/>
          </p:nvPr>
        </p:nvSpPr>
        <p:spPr>
          <a:xfrm>
            <a:off x="311700" y="1688433"/>
            <a:ext cx="8520600" cy="4403700"/>
          </a:xfrm>
          <a:prstGeom prst="rect">
            <a:avLst/>
          </a:prstGeom>
        </p:spPr>
        <p:txBody>
          <a:bodyPr anchorCtr="0" anchor="t" bIns="91425" lIns="91425" rIns="91425" wrap="square" tIns="91425">
            <a:noAutofit/>
          </a:bodyPr>
          <a:lstStyle/>
          <a:p>
            <a:pPr lvl="0">
              <a:spcBef>
                <a:spcPts val="0"/>
              </a:spcBef>
              <a:buNone/>
            </a:pPr>
            <a:r>
              <a:t/>
            </a:r>
            <a:endParaRPr/>
          </a:p>
        </p:txBody>
      </p:sp>
      <p:grpSp>
        <p:nvGrpSpPr>
          <p:cNvPr id="142" name="Shape 142"/>
          <p:cNvGrpSpPr/>
          <p:nvPr/>
        </p:nvGrpSpPr>
        <p:grpSpPr>
          <a:xfrm>
            <a:off x="2954100" y="2344150"/>
            <a:ext cx="3235800" cy="3609025"/>
            <a:chOff x="2954100" y="2344150"/>
            <a:chExt cx="3235800" cy="3609025"/>
          </a:xfrm>
        </p:grpSpPr>
        <p:sp>
          <p:nvSpPr>
            <p:cNvPr id="143" name="Shape 143"/>
            <p:cNvSpPr/>
            <p:nvPr/>
          </p:nvSpPr>
          <p:spPr>
            <a:xfrm>
              <a:off x="2954100" y="2344150"/>
              <a:ext cx="3235800" cy="1060200"/>
            </a:xfrm>
            <a:prstGeom prst="roundRect">
              <a:avLst>
                <a:gd fmla="val 16667" name="adj"/>
              </a:avLst>
            </a:prstGeom>
            <a:solidFill>
              <a:srgbClr val="DD7E6B"/>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lvl="0" algn="ctr">
                <a:spcBef>
                  <a:spcPts val="0"/>
                </a:spcBef>
                <a:buNone/>
              </a:pPr>
              <a:r>
                <a:rPr b="1" lang="zh-TW" sz="2300"/>
                <a:t>Task-Oriented ChatBot</a:t>
              </a:r>
            </a:p>
          </p:txBody>
        </p:sp>
        <p:sp>
          <p:nvSpPr>
            <p:cNvPr id="144" name="Shape 144"/>
            <p:cNvSpPr/>
            <p:nvPr/>
          </p:nvSpPr>
          <p:spPr>
            <a:xfrm>
              <a:off x="3757500" y="4892975"/>
              <a:ext cx="1629000" cy="1060200"/>
            </a:xfrm>
            <a:prstGeom prst="roundRect">
              <a:avLst>
                <a:gd fmla="val 16667" name="adj"/>
              </a:avLst>
            </a:prstGeom>
            <a:solidFill>
              <a:srgbClr val="B6D7A8"/>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lvl="0" rtl="0" algn="ctr">
                <a:spcBef>
                  <a:spcPts val="0"/>
                </a:spcBef>
                <a:buNone/>
              </a:pPr>
              <a:r>
                <a:rPr b="1" lang="zh-TW" sz="2300"/>
                <a:t>USER</a:t>
              </a:r>
            </a:p>
          </p:txBody>
        </p:sp>
        <p:cxnSp>
          <p:nvCxnSpPr>
            <p:cNvPr id="145" name="Shape 145"/>
            <p:cNvCxnSpPr>
              <a:stCxn id="143" idx="3"/>
              <a:endCxn id="144" idx="3"/>
            </p:cNvCxnSpPr>
            <p:nvPr/>
          </p:nvCxnSpPr>
          <p:spPr>
            <a:xfrm flipH="1">
              <a:off x="5386500" y="2874250"/>
              <a:ext cx="803400" cy="2548800"/>
            </a:xfrm>
            <a:prstGeom prst="curvedConnector3">
              <a:avLst>
                <a:gd fmla="val -114775" name="adj1"/>
              </a:avLst>
            </a:prstGeom>
            <a:noFill/>
            <a:ln cap="flat" cmpd="sng" w="28575">
              <a:solidFill>
                <a:schemeClr val="dk2"/>
              </a:solidFill>
              <a:prstDash val="solid"/>
              <a:round/>
              <a:headEnd len="lg" w="lg" type="none"/>
              <a:tailEnd len="lg" w="lg" type="triangle"/>
            </a:ln>
          </p:spPr>
        </p:cxnSp>
        <p:cxnSp>
          <p:nvCxnSpPr>
            <p:cNvPr id="146" name="Shape 146"/>
            <p:cNvCxnSpPr>
              <a:endCxn id="143" idx="1"/>
            </p:cNvCxnSpPr>
            <p:nvPr/>
          </p:nvCxnSpPr>
          <p:spPr>
            <a:xfrm flipH="1" rot="5400000">
              <a:off x="2081400" y="3746950"/>
              <a:ext cx="2548800" cy="803400"/>
            </a:xfrm>
            <a:prstGeom prst="curvedConnector4">
              <a:avLst>
                <a:gd fmla="val 8982" name="adj1"/>
                <a:gd fmla="val 220273" name="adj2"/>
              </a:avLst>
            </a:prstGeom>
            <a:noFill/>
            <a:ln cap="flat" cmpd="sng" w="28575">
              <a:solidFill>
                <a:schemeClr val="dk2"/>
              </a:solidFill>
              <a:prstDash val="solid"/>
              <a:round/>
              <a:headEnd len="lg" w="lg" type="none"/>
              <a:tailEnd len="lg" w="lg" type="triangle"/>
            </a:ln>
          </p:spPr>
        </p:cxnSp>
        <p:sp>
          <p:nvSpPr>
            <p:cNvPr id="147" name="Shape 147"/>
            <p:cNvSpPr txBox="1"/>
            <p:nvPr/>
          </p:nvSpPr>
          <p:spPr>
            <a:xfrm>
              <a:off x="3644450" y="3489313"/>
              <a:ext cx="1822500" cy="943200"/>
            </a:xfrm>
            <a:prstGeom prst="rect">
              <a:avLst/>
            </a:prstGeom>
            <a:noFill/>
            <a:ln>
              <a:noFill/>
            </a:ln>
          </p:spPr>
          <p:txBody>
            <a:bodyPr anchorCtr="0" anchor="t" bIns="91425" lIns="91425" rIns="91425" wrap="square" tIns="91425">
              <a:noAutofit/>
            </a:bodyPr>
            <a:lstStyle/>
            <a:p>
              <a:pPr lvl="0">
                <a:spcBef>
                  <a:spcPts val="0"/>
                </a:spcBef>
                <a:buNone/>
              </a:pPr>
              <a:r>
                <a:rPr b="1" lang="zh-TW" sz="1800"/>
                <a:t>book tickets,</a:t>
              </a:r>
            </a:p>
            <a:p>
              <a:pPr lvl="0">
                <a:spcBef>
                  <a:spcPts val="0"/>
                </a:spcBef>
                <a:buNone/>
              </a:pPr>
              <a:r>
                <a:rPr b="1" lang="zh-TW" sz="1800"/>
                <a:t>order meals,</a:t>
              </a:r>
            </a:p>
            <a:p>
              <a:pPr lvl="0">
                <a:spcBef>
                  <a:spcPts val="0"/>
                </a:spcBef>
                <a:buNone/>
              </a:pPr>
              <a:r>
                <a:rPr b="1" lang="zh-TW" sz="1800"/>
                <a:t>fix bugs,</a:t>
              </a:r>
            </a:p>
            <a:p>
              <a:pPr lvl="0">
                <a:spcBef>
                  <a:spcPts val="0"/>
                </a:spcBef>
                <a:buNone/>
              </a:pPr>
              <a:r>
                <a:rPr b="1" lang="zh-TW" sz="1800"/>
                <a:t>...</a:t>
              </a:r>
            </a:p>
          </p:txBody>
        </p:sp>
      </p:gr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8" name="Shape 698"/>
        <p:cNvGrpSpPr/>
        <p:nvPr/>
      </p:nvGrpSpPr>
      <p:grpSpPr>
        <a:xfrm>
          <a:off x="0" y="0"/>
          <a:ext cx="0" cy="0"/>
          <a:chOff x="0" y="0"/>
          <a:chExt cx="0" cy="0"/>
        </a:xfrm>
      </p:grpSpPr>
      <p:sp>
        <p:nvSpPr>
          <p:cNvPr id="699" name="Shape 699"/>
          <p:cNvSpPr txBox="1"/>
          <p:nvPr>
            <p:ph type="title"/>
          </p:nvPr>
        </p:nvSpPr>
        <p:spPr>
          <a:xfrm>
            <a:off x="311700" y="593367"/>
            <a:ext cx="8520600" cy="943200"/>
          </a:xfrm>
          <a:prstGeom prst="rect">
            <a:avLst/>
          </a:prstGeom>
        </p:spPr>
        <p:txBody>
          <a:bodyPr anchorCtr="0" anchor="t" bIns="91425" lIns="91425" rIns="91425" wrap="square" tIns="91425">
            <a:noAutofit/>
          </a:bodyPr>
          <a:lstStyle/>
          <a:p>
            <a:pPr lvl="0" rtl="0">
              <a:spcBef>
                <a:spcPts val="0"/>
              </a:spcBef>
              <a:buNone/>
            </a:pPr>
            <a:r>
              <a:rPr lang="zh-TW"/>
              <a:t>Actor-Critic for Sequence Prediction</a:t>
            </a:r>
          </a:p>
        </p:txBody>
      </p:sp>
      <p:sp>
        <p:nvSpPr>
          <p:cNvPr id="700" name="Shape 700"/>
          <p:cNvSpPr txBox="1"/>
          <p:nvPr>
            <p:ph idx="1" type="body"/>
          </p:nvPr>
        </p:nvSpPr>
        <p:spPr>
          <a:xfrm>
            <a:off x="311700" y="1688433"/>
            <a:ext cx="8520600" cy="4403700"/>
          </a:xfrm>
          <a:prstGeom prst="rect">
            <a:avLst/>
          </a:prstGeom>
        </p:spPr>
        <p:txBody>
          <a:bodyPr anchorCtr="0" anchor="t" bIns="91425" lIns="91425" rIns="91425" wrap="square" tIns="91425">
            <a:noAutofit/>
          </a:bodyPr>
          <a:lstStyle/>
          <a:p>
            <a:pPr lvl="0" rtl="0">
              <a:spcBef>
                <a:spcPts val="0"/>
              </a:spcBef>
              <a:buNone/>
            </a:pPr>
            <a:r>
              <a:t/>
            </a:r>
            <a:endParaRPr sz="2400"/>
          </a:p>
        </p:txBody>
      </p:sp>
      <p:pic>
        <p:nvPicPr>
          <p:cNvPr id="701" name="Shape 701"/>
          <p:cNvPicPr preferRelativeResize="0"/>
          <p:nvPr/>
        </p:nvPicPr>
        <p:blipFill rotWithShape="1">
          <a:blip r:embed="rId3">
            <a:alphaModFix/>
          </a:blip>
          <a:srcRect b="44443" l="30719" r="27031" t="30230"/>
          <a:stretch/>
        </p:blipFill>
        <p:spPr>
          <a:xfrm>
            <a:off x="1699350" y="3577400"/>
            <a:ext cx="5745298" cy="1937174"/>
          </a:xfrm>
          <a:prstGeom prst="rect">
            <a:avLst/>
          </a:prstGeom>
          <a:noFill/>
          <a:ln>
            <a:noFill/>
          </a:ln>
        </p:spPr>
      </p:pic>
      <p:pic>
        <p:nvPicPr>
          <p:cNvPr id="702" name="Shape 702"/>
          <p:cNvPicPr preferRelativeResize="0"/>
          <p:nvPr/>
        </p:nvPicPr>
        <p:blipFill rotWithShape="1">
          <a:blip r:embed="rId4">
            <a:alphaModFix/>
          </a:blip>
          <a:srcRect b="30163" l="35344" r="31295" t="59012"/>
          <a:stretch/>
        </p:blipFill>
        <p:spPr>
          <a:xfrm>
            <a:off x="1696338" y="2167150"/>
            <a:ext cx="5751336" cy="1049549"/>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6" name="Shape 706"/>
        <p:cNvGrpSpPr/>
        <p:nvPr/>
      </p:nvGrpSpPr>
      <p:grpSpPr>
        <a:xfrm>
          <a:off x="0" y="0"/>
          <a:ext cx="0" cy="0"/>
          <a:chOff x="0" y="0"/>
          <a:chExt cx="0" cy="0"/>
        </a:xfrm>
      </p:grpSpPr>
      <p:sp>
        <p:nvSpPr>
          <p:cNvPr id="707" name="Shape 707"/>
          <p:cNvSpPr txBox="1"/>
          <p:nvPr>
            <p:ph type="title"/>
          </p:nvPr>
        </p:nvSpPr>
        <p:spPr>
          <a:xfrm>
            <a:off x="311700" y="593367"/>
            <a:ext cx="8520600" cy="943200"/>
          </a:xfrm>
          <a:prstGeom prst="rect">
            <a:avLst/>
          </a:prstGeom>
        </p:spPr>
        <p:txBody>
          <a:bodyPr anchorCtr="0" anchor="t" bIns="91425" lIns="91425" rIns="91425" wrap="square" tIns="91425">
            <a:noAutofit/>
          </a:bodyPr>
          <a:lstStyle/>
          <a:p>
            <a:pPr lvl="0" rtl="0">
              <a:spcBef>
                <a:spcPts val="0"/>
              </a:spcBef>
              <a:buNone/>
            </a:pPr>
            <a:r>
              <a:rPr lang="zh-TW"/>
              <a:t>Actor-Critic for Sequence Prediction</a:t>
            </a:r>
          </a:p>
          <a:p>
            <a:pPr lvl="0" rtl="0">
              <a:spcBef>
                <a:spcPts val="0"/>
              </a:spcBef>
              <a:buNone/>
            </a:pPr>
            <a:r>
              <a:t/>
            </a:r>
            <a:endParaRPr/>
          </a:p>
        </p:txBody>
      </p:sp>
      <p:sp>
        <p:nvSpPr>
          <p:cNvPr id="708" name="Shape 708"/>
          <p:cNvSpPr txBox="1"/>
          <p:nvPr>
            <p:ph idx="1" type="body"/>
          </p:nvPr>
        </p:nvSpPr>
        <p:spPr>
          <a:xfrm>
            <a:off x="311700" y="1688433"/>
            <a:ext cx="8520600" cy="4403700"/>
          </a:xfrm>
          <a:prstGeom prst="rect">
            <a:avLst/>
          </a:prstGeom>
        </p:spPr>
        <p:txBody>
          <a:bodyPr anchorCtr="0" anchor="t" bIns="91425" lIns="91425" rIns="91425" wrap="square" tIns="91425">
            <a:noAutofit/>
          </a:bodyPr>
          <a:lstStyle/>
          <a:p>
            <a:pPr indent="-381000" lvl="0" marL="457200" marR="0" rtl="0" algn="l">
              <a:lnSpc>
                <a:spcPct val="115000"/>
              </a:lnSpc>
              <a:spcBef>
                <a:spcPts val="0"/>
              </a:spcBef>
              <a:spcAft>
                <a:spcPts val="1600"/>
              </a:spcAft>
              <a:buClr>
                <a:schemeClr val="dk2"/>
              </a:buClr>
              <a:buSzPct val="120000"/>
              <a:buFont typeface="Open Sans"/>
            </a:pPr>
            <a:r>
              <a:rPr lang="zh-TW" sz="2000"/>
              <a:t>critic RNN</a:t>
            </a:r>
          </a:p>
          <a:p>
            <a:pPr indent="-381000" lvl="0" marL="457200" rtl="0">
              <a:spcBef>
                <a:spcPts val="0"/>
              </a:spcBef>
              <a:buSzPct val="100000"/>
            </a:pPr>
            <a:r>
              <a:rPr lang="zh-TW" sz="2400"/>
              <a:t>Temporal-difference learning</a:t>
            </a:r>
          </a:p>
          <a:p>
            <a:pPr indent="-381000" lvl="1" marL="914400" rtl="0">
              <a:spcBef>
                <a:spcPts val="0"/>
              </a:spcBef>
              <a:buSzPct val="120000"/>
            </a:pPr>
            <a:r>
              <a:rPr lang="zh-TW" sz="2000"/>
              <a:t>target of critic</a:t>
            </a:r>
          </a:p>
          <a:p>
            <a:pPr indent="-355600" lvl="1" marL="914400" rtl="0">
              <a:spcBef>
                <a:spcPts val="0"/>
              </a:spcBef>
              <a:buSzPct val="100000"/>
            </a:pPr>
            <a:r>
              <a:rPr lang="zh-TW" sz="2000"/>
              <a:t> </a:t>
            </a:r>
          </a:p>
          <a:p>
            <a:pPr indent="-355600" lvl="1" marL="914400" rtl="0">
              <a:spcBef>
                <a:spcPts val="0"/>
              </a:spcBef>
              <a:buSzPct val="100000"/>
            </a:pPr>
            <a:r>
              <a:rPr lang="zh-TW" sz="2000"/>
              <a:t>compare with Monte-Carlo : </a:t>
            </a:r>
          </a:p>
          <a:p>
            <a:pPr indent="-381000" lvl="0" marL="457200" rtl="0">
              <a:spcBef>
                <a:spcPts val="0"/>
              </a:spcBef>
              <a:buSzPct val="100000"/>
            </a:pPr>
            <a:r>
              <a:rPr lang="zh-TW" sz="2400"/>
              <a:t>Apply deep RL techniques</a:t>
            </a:r>
          </a:p>
          <a:p>
            <a:pPr indent="-355600" lvl="1" marL="914400" rtl="0">
              <a:spcBef>
                <a:spcPts val="0"/>
              </a:spcBef>
              <a:buSzPct val="100000"/>
            </a:pPr>
            <a:r>
              <a:rPr lang="zh-TW" sz="2000"/>
              <a:t>target network       to estimate</a:t>
            </a:r>
          </a:p>
          <a:p>
            <a:pPr indent="-381000" lvl="1" marL="914400" rtl="0">
              <a:spcBef>
                <a:spcPts val="0"/>
              </a:spcBef>
              <a:buSzPct val="120000"/>
            </a:pPr>
            <a:r>
              <a:rPr lang="zh-TW" sz="2000"/>
              <a:t>delayed actor</a:t>
            </a:r>
            <a:r>
              <a:rPr lang="zh-TW" sz="2400"/>
              <a:t> </a:t>
            </a:r>
          </a:p>
          <a:p>
            <a:pPr indent="-355600" lvl="1" marL="914400" rtl="0">
              <a:spcBef>
                <a:spcPts val="0"/>
              </a:spcBef>
              <a:buSzPct val="100000"/>
            </a:pPr>
            <a:r>
              <a:rPr lang="zh-TW" sz="2000"/>
              <a:t>or target critic and target actor in DDPG</a:t>
            </a:r>
          </a:p>
        </p:txBody>
      </p:sp>
      <p:pic>
        <p:nvPicPr>
          <p:cNvPr id="709" name="Shape 709"/>
          <p:cNvPicPr preferRelativeResize="0"/>
          <p:nvPr/>
        </p:nvPicPr>
        <p:blipFill rotWithShape="1">
          <a:blip r:embed="rId3">
            <a:alphaModFix/>
          </a:blip>
          <a:srcRect b="30704" l="42100" r="25596" t="65156"/>
          <a:stretch/>
        </p:blipFill>
        <p:spPr>
          <a:xfrm>
            <a:off x="1358226" y="3037600"/>
            <a:ext cx="5067926" cy="365299"/>
          </a:xfrm>
          <a:prstGeom prst="rect">
            <a:avLst/>
          </a:prstGeom>
          <a:noFill/>
          <a:ln>
            <a:noFill/>
          </a:ln>
        </p:spPr>
      </p:pic>
      <p:pic>
        <p:nvPicPr>
          <p:cNvPr id="710" name="Shape 710"/>
          <p:cNvPicPr preferRelativeResize="0"/>
          <p:nvPr/>
        </p:nvPicPr>
        <p:blipFill>
          <a:blip r:embed="rId4">
            <a:alphaModFix/>
          </a:blip>
          <a:stretch>
            <a:fillRect/>
          </a:stretch>
        </p:blipFill>
        <p:spPr>
          <a:xfrm>
            <a:off x="3154328" y="4144237"/>
            <a:ext cx="340422" cy="406475"/>
          </a:xfrm>
          <a:prstGeom prst="rect">
            <a:avLst/>
          </a:prstGeom>
          <a:noFill/>
          <a:ln>
            <a:noFill/>
          </a:ln>
        </p:spPr>
      </p:pic>
      <p:pic>
        <p:nvPicPr>
          <p:cNvPr id="711" name="Shape 711"/>
          <p:cNvPicPr preferRelativeResize="0"/>
          <p:nvPr/>
        </p:nvPicPr>
        <p:blipFill>
          <a:blip r:embed="rId5">
            <a:alphaModFix/>
          </a:blip>
          <a:stretch>
            <a:fillRect/>
          </a:stretch>
        </p:blipFill>
        <p:spPr>
          <a:xfrm>
            <a:off x="4928550" y="4201876"/>
            <a:ext cx="276650" cy="291211"/>
          </a:xfrm>
          <a:prstGeom prst="rect">
            <a:avLst/>
          </a:prstGeom>
          <a:noFill/>
          <a:ln>
            <a:noFill/>
          </a:ln>
        </p:spPr>
      </p:pic>
      <p:pic>
        <p:nvPicPr>
          <p:cNvPr id="712" name="Shape 712"/>
          <p:cNvPicPr preferRelativeResize="0"/>
          <p:nvPr/>
        </p:nvPicPr>
        <p:blipFill rotWithShape="1">
          <a:blip r:embed="rId6">
            <a:alphaModFix/>
          </a:blip>
          <a:srcRect b="64865" l="45168" r="39124" t="30589"/>
          <a:stretch/>
        </p:blipFill>
        <p:spPr>
          <a:xfrm>
            <a:off x="4764975" y="3402900"/>
            <a:ext cx="2243947" cy="365299"/>
          </a:xfrm>
          <a:prstGeom prst="rect">
            <a:avLst/>
          </a:prstGeom>
          <a:noFill/>
          <a:ln>
            <a:noFill/>
          </a:ln>
        </p:spPr>
      </p:pic>
      <p:pic>
        <p:nvPicPr>
          <p:cNvPr id="713" name="Shape 713"/>
          <p:cNvPicPr preferRelativeResize="0"/>
          <p:nvPr/>
        </p:nvPicPr>
        <p:blipFill>
          <a:blip r:embed="rId5">
            <a:alphaModFix/>
          </a:blip>
          <a:stretch>
            <a:fillRect/>
          </a:stretch>
        </p:blipFill>
        <p:spPr>
          <a:xfrm>
            <a:off x="3043575" y="2686201"/>
            <a:ext cx="276650" cy="291211"/>
          </a:xfrm>
          <a:prstGeom prst="rect">
            <a:avLst/>
          </a:prstGeom>
          <a:noFill/>
          <a:ln>
            <a:noFill/>
          </a:ln>
        </p:spPr>
      </p:pic>
      <p:pic>
        <p:nvPicPr>
          <p:cNvPr id="714" name="Shape 714"/>
          <p:cNvPicPr preferRelativeResize="0"/>
          <p:nvPr/>
        </p:nvPicPr>
        <p:blipFill>
          <a:blip r:embed="rId7">
            <a:alphaModFix/>
          </a:blip>
          <a:stretch>
            <a:fillRect/>
          </a:stretch>
        </p:blipFill>
        <p:spPr>
          <a:xfrm>
            <a:off x="2136675" y="1788674"/>
            <a:ext cx="1296771" cy="3653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8" name="Shape 718"/>
        <p:cNvGrpSpPr/>
        <p:nvPr/>
      </p:nvGrpSpPr>
      <p:grpSpPr>
        <a:xfrm>
          <a:off x="0" y="0"/>
          <a:ext cx="0" cy="0"/>
          <a:chOff x="0" y="0"/>
          <a:chExt cx="0" cy="0"/>
        </a:xfrm>
      </p:grpSpPr>
      <p:sp>
        <p:nvSpPr>
          <p:cNvPr id="719" name="Shape 719"/>
          <p:cNvSpPr txBox="1"/>
          <p:nvPr>
            <p:ph type="title"/>
          </p:nvPr>
        </p:nvSpPr>
        <p:spPr>
          <a:xfrm>
            <a:off x="311700" y="593367"/>
            <a:ext cx="8520600" cy="943200"/>
          </a:xfrm>
          <a:prstGeom prst="rect">
            <a:avLst/>
          </a:prstGeom>
        </p:spPr>
        <p:txBody>
          <a:bodyPr anchorCtr="0" anchor="t" bIns="91425" lIns="91425" rIns="91425" wrap="square" tIns="91425">
            <a:noAutofit/>
          </a:bodyPr>
          <a:lstStyle/>
          <a:p>
            <a:pPr lvl="0" rtl="0">
              <a:spcBef>
                <a:spcPts val="0"/>
              </a:spcBef>
              <a:buNone/>
            </a:pPr>
            <a:r>
              <a:rPr lang="zh-TW"/>
              <a:t>Actor-Critic for Sequence Prediction</a:t>
            </a:r>
          </a:p>
          <a:p>
            <a:pPr lvl="0" rtl="0">
              <a:spcBef>
                <a:spcPts val="0"/>
              </a:spcBef>
              <a:buNone/>
            </a:pPr>
            <a:r>
              <a:t/>
            </a:r>
            <a:endParaRPr/>
          </a:p>
        </p:txBody>
      </p:sp>
      <p:sp>
        <p:nvSpPr>
          <p:cNvPr id="720" name="Shape 720"/>
          <p:cNvSpPr txBox="1"/>
          <p:nvPr>
            <p:ph idx="1" type="body"/>
          </p:nvPr>
        </p:nvSpPr>
        <p:spPr>
          <a:xfrm>
            <a:off x="311700" y="1688433"/>
            <a:ext cx="8520600" cy="4403700"/>
          </a:xfrm>
          <a:prstGeom prst="rect">
            <a:avLst/>
          </a:prstGeom>
        </p:spPr>
        <p:txBody>
          <a:bodyPr anchorCtr="0" anchor="t" bIns="91425" lIns="91425" rIns="91425" wrap="square" tIns="91425">
            <a:noAutofit/>
          </a:bodyPr>
          <a:lstStyle/>
          <a:p>
            <a:pPr indent="-381000" lvl="0" marL="457200" rtl="0">
              <a:spcBef>
                <a:spcPts val="0"/>
              </a:spcBef>
              <a:buSzPct val="100000"/>
            </a:pPr>
            <a:r>
              <a:rPr lang="zh-TW" sz="2400"/>
              <a:t>Dealing with large action spaces</a:t>
            </a:r>
          </a:p>
          <a:p>
            <a:pPr indent="-355600" lvl="1" marL="914400" rtl="0">
              <a:spcBef>
                <a:spcPts val="0"/>
              </a:spcBef>
              <a:buSzPct val="100000"/>
            </a:pPr>
            <a:r>
              <a:rPr lang="zh-TW" sz="2000"/>
              <a:t>rare actions can be severely overestimated</a:t>
            </a:r>
          </a:p>
          <a:p>
            <a:pPr indent="-355600" lvl="1" marL="914400" rtl="0">
              <a:spcBef>
                <a:spcPts val="0"/>
              </a:spcBef>
              <a:buSzPct val="100000"/>
            </a:pPr>
            <a:r>
              <a:rPr lang="zh-TW" sz="2000"/>
              <a:t>penalized term :</a:t>
            </a:r>
          </a:p>
          <a:p>
            <a:pPr indent="0" lvl="0" marL="457200" rtl="0">
              <a:spcBef>
                <a:spcPts val="0"/>
              </a:spcBef>
              <a:buNone/>
            </a:pPr>
            <a:r>
              <a:t/>
            </a:r>
            <a:endParaRPr sz="2000"/>
          </a:p>
          <a:p>
            <a:pPr indent="-381000" lvl="0" marL="457200" rtl="0">
              <a:spcBef>
                <a:spcPts val="0"/>
              </a:spcBef>
              <a:buSzPct val="100000"/>
            </a:pPr>
            <a:r>
              <a:rPr lang="zh-TW" sz="2400"/>
              <a:t>Reward shaping</a:t>
            </a:r>
          </a:p>
          <a:p>
            <a:pPr indent="-355600" lvl="1" marL="914400" rtl="0">
              <a:spcBef>
                <a:spcPts val="0"/>
              </a:spcBef>
              <a:buSzPct val="100000"/>
            </a:pPr>
            <a:r>
              <a:rPr lang="zh-TW" sz="2000"/>
              <a:t>compute score values for all prefixes</a:t>
            </a:r>
          </a:p>
          <a:p>
            <a:pPr indent="-355600" lvl="2" marL="1371600" rtl="0">
              <a:spcBef>
                <a:spcPts val="0"/>
              </a:spcBef>
              <a:buSzPct val="100000"/>
            </a:pPr>
            <a:r>
              <a:rPr lang="zh-TW" sz="2000"/>
              <a:t> </a:t>
            </a:r>
          </a:p>
          <a:p>
            <a:pPr indent="-355600" lvl="1" marL="914400" rtl="0">
              <a:spcBef>
                <a:spcPts val="0"/>
              </a:spcBef>
              <a:buSzPct val="100000"/>
            </a:pPr>
            <a:r>
              <a:t/>
            </a:r>
            <a:endParaRPr sz="2000"/>
          </a:p>
        </p:txBody>
      </p:sp>
      <p:pic>
        <p:nvPicPr>
          <p:cNvPr id="721" name="Shape 721"/>
          <p:cNvPicPr preferRelativeResize="0"/>
          <p:nvPr/>
        </p:nvPicPr>
        <p:blipFill rotWithShape="1">
          <a:blip r:embed="rId3">
            <a:alphaModFix/>
          </a:blip>
          <a:srcRect b="52523" l="33603" r="29017" t="37087"/>
          <a:stretch/>
        </p:blipFill>
        <p:spPr>
          <a:xfrm>
            <a:off x="2257800" y="2876025"/>
            <a:ext cx="4628400" cy="723676"/>
          </a:xfrm>
          <a:prstGeom prst="rect">
            <a:avLst/>
          </a:prstGeom>
          <a:noFill/>
          <a:ln>
            <a:noFill/>
          </a:ln>
        </p:spPr>
      </p:pic>
      <p:pic>
        <p:nvPicPr>
          <p:cNvPr id="722" name="Shape 722"/>
          <p:cNvPicPr preferRelativeResize="0"/>
          <p:nvPr/>
        </p:nvPicPr>
        <p:blipFill rotWithShape="1">
          <a:blip r:embed="rId4">
            <a:alphaModFix/>
          </a:blip>
          <a:srcRect b="57435" l="17816" r="56737" t="38223"/>
          <a:stretch/>
        </p:blipFill>
        <p:spPr>
          <a:xfrm>
            <a:off x="1358225" y="4401300"/>
            <a:ext cx="4007923" cy="384626"/>
          </a:xfrm>
          <a:prstGeom prst="rect">
            <a:avLst/>
          </a:prstGeom>
          <a:noFill/>
          <a:ln>
            <a:noFill/>
          </a:ln>
        </p:spPr>
      </p:pic>
      <p:pic>
        <p:nvPicPr>
          <p:cNvPr id="723" name="Shape 723"/>
          <p:cNvPicPr preferRelativeResize="0"/>
          <p:nvPr/>
        </p:nvPicPr>
        <p:blipFill rotWithShape="1">
          <a:blip r:embed="rId5">
            <a:alphaModFix/>
          </a:blip>
          <a:srcRect b="53904" l="40254" r="31620" t="42199"/>
          <a:stretch/>
        </p:blipFill>
        <p:spPr>
          <a:xfrm>
            <a:off x="1302600" y="4785925"/>
            <a:ext cx="5789198" cy="451051"/>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7" name="Shape 727"/>
        <p:cNvGrpSpPr/>
        <p:nvPr/>
      </p:nvGrpSpPr>
      <p:grpSpPr>
        <a:xfrm>
          <a:off x="0" y="0"/>
          <a:ext cx="0" cy="0"/>
          <a:chOff x="0" y="0"/>
          <a:chExt cx="0" cy="0"/>
        </a:xfrm>
      </p:grpSpPr>
      <p:sp>
        <p:nvSpPr>
          <p:cNvPr id="728" name="Shape 728"/>
          <p:cNvSpPr txBox="1"/>
          <p:nvPr>
            <p:ph type="title"/>
          </p:nvPr>
        </p:nvSpPr>
        <p:spPr>
          <a:xfrm>
            <a:off x="311700" y="593367"/>
            <a:ext cx="8520600" cy="943200"/>
          </a:xfrm>
          <a:prstGeom prst="rect">
            <a:avLst/>
          </a:prstGeom>
        </p:spPr>
        <p:txBody>
          <a:bodyPr anchorCtr="0" anchor="t" bIns="91425" lIns="91425" rIns="91425" wrap="square" tIns="91425">
            <a:noAutofit/>
          </a:bodyPr>
          <a:lstStyle/>
          <a:p>
            <a:pPr lvl="0" rtl="0">
              <a:spcBef>
                <a:spcPts val="0"/>
              </a:spcBef>
              <a:buNone/>
            </a:pPr>
            <a:r>
              <a:t/>
            </a:r>
            <a:endParaRPr/>
          </a:p>
        </p:txBody>
      </p:sp>
      <p:sp>
        <p:nvSpPr>
          <p:cNvPr id="729" name="Shape 729"/>
          <p:cNvSpPr txBox="1"/>
          <p:nvPr>
            <p:ph idx="1" type="body"/>
          </p:nvPr>
        </p:nvSpPr>
        <p:spPr>
          <a:xfrm>
            <a:off x="311700" y="1688433"/>
            <a:ext cx="8520600" cy="4403700"/>
          </a:xfrm>
          <a:prstGeom prst="rect">
            <a:avLst/>
          </a:prstGeom>
        </p:spPr>
        <p:txBody>
          <a:bodyPr anchorCtr="0" anchor="t" bIns="91425" lIns="91425" rIns="91425" wrap="square" tIns="91425">
            <a:noAutofit/>
          </a:bodyPr>
          <a:lstStyle/>
          <a:p>
            <a:pPr lvl="0" rtl="0">
              <a:spcBef>
                <a:spcPts val="0"/>
              </a:spcBef>
              <a:buNone/>
            </a:pPr>
            <a:r>
              <a:t/>
            </a:r>
            <a:endParaRPr/>
          </a:p>
        </p:txBody>
      </p:sp>
      <p:pic>
        <p:nvPicPr>
          <p:cNvPr id="730" name="Shape 730"/>
          <p:cNvPicPr preferRelativeResize="0"/>
          <p:nvPr/>
        </p:nvPicPr>
        <p:blipFill rotWithShape="1">
          <a:blip r:embed="rId3">
            <a:alphaModFix/>
          </a:blip>
          <a:srcRect b="3602" l="32142" r="19522" t="16159"/>
          <a:stretch/>
        </p:blipFill>
        <p:spPr>
          <a:xfrm>
            <a:off x="1291450" y="263400"/>
            <a:ext cx="6659501" cy="6217924"/>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4" name="Shape 734"/>
        <p:cNvGrpSpPr/>
        <p:nvPr/>
      </p:nvGrpSpPr>
      <p:grpSpPr>
        <a:xfrm>
          <a:off x="0" y="0"/>
          <a:ext cx="0" cy="0"/>
          <a:chOff x="0" y="0"/>
          <a:chExt cx="0" cy="0"/>
        </a:xfrm>
      </p:grpSpPr>
      <p:sp>
        <p:nvSpPr>
          <p:cNvPr id="735" name="Shape 735"/>
          <p:cNvSpPr txBox="1"/>
          <p:nvPr>
            <p:ph type="title"/>
          </p:nvPr>
        </p:nvSpPr>
        <p:spPr>
          <a:xfrm>
            <a:off x="311700" y="593367"/>
            <a:ext cx="8520600" cy="943200"/>
          </a:xfrm>
          <a:prstGeom prst="rect">
            <a:avLst/>
          </a:prstGeom>
        </p:spPr>
        <p:txBody>
          <a:bodyPr anchorCtr="0" anchor="t" bIns="91425" lIns="91425" rIns="91425" wrap="square" tIns="91425">
            <a:noAutofit/>
          </a:bodyPr>
          <a:lstStyle/>
          <a:p>
            <a:pPr lvl="0" rtl="0">
              <a:spcBef>
                <a:spcPts val="0"/>
              </a:spcBef>
              <a:buNone/>
            </a:pPr>
            <a:r>
              <a:rPr lang="zh-TW"/>
              <a:t>Actor-Critic for Sequence Prediction</a:t>
            </a:r>
          </a:p>
          <a:p>
            <a:pPr lvl="0" rtl="0">
              <a:spcBef>
                <a:spcPts val="0"/>
              </a:spcBef>
              <a:buNone/>
            </a:pPr>
            <a:r>
              <a:t/>
            </a:r>
            <a:endParaRPr/>
          </a:p>
        </p:txBody>
      </p:sp>
      <p:sp>
        <p:nvSpPr>
          <p:cNvPr id="736" name="Shape 736"/>
          <p:cNvSpPr txBox="1"/>
          <p:nvPr>
            <p:ph idx="1" type="body"/>
          </p:nvPr>
        </p:nvSpPr>
        <p:spPr>
          <a:xfrm>
            <a:off x="311700" y="1688433"/>
            <a:ext cx="8520600" cy="4403700"/>
          </a:xfrm>
          <a:prstGeom prst="rect">
            <a:avLst/>
          </a:prstGeom>
        </p:spPr>
        <p:txBody>
          <a:bodyPr anchorCtr="0" anchor="t" bIns="91425" lIns="91425" rIns="91425" wrap="square" tIns="91425">
            <a:noAutofit/>
          </a:bodyPr>
          <a:lstStyle/>
          <a:p>
            <a:pPr indent="-381000" lvl="0" marL="457200" rtl="0">
              <a:spcBef>
                <a:spcPts val="0"/>
              </a:spcBef>
              <a:buSzPct val="100000"/>
            </a:pPr>
            <a:r>
              <a:rPr lang="zh-TW" sz="2400"/>
              <a:t>Pre-training</a:t>
            </a:r>
          </a:p>
        </p:txBody>
      </p:sp>
      <p:pic>
        <p:nvPicPr>
          <p:cNvPr id="737" name="Shape 737"/>
          <p:cNvPicPr preferRelativeResize="0"/>
          <p:nvPr/>
        </p:nvPicPr>
        <p:blipFill rotWithShape="1">
          <a:blip r:embed="rId3">
            <a:alphaModFix/>
          </a:blip>
          <a:srcRect b="45009" l="32264" r="20007" t="36653"/>
          <a:stretch/>
        </p:blipFill>
        <p:spPr>
          <a:xfrm>
            <a:off x="124740" y="2286002"/>
            <a:ext cx="8894525" cy="1922324"/>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1" name="Shape 741"/>
        <p:cNvGrpSpPr/>
        <p:nvPr/>
      </p:nvGrpSpPr>
      <p:grpSpPr>
        <a:xfrm>
          <a:off x="0" y="0"/>
          <a:ext cx="0" cy="0"/>
          <a:chOff x="0" y="0"/>
          <a:chExt cx="0" cy="0"/>
        </a:xfrm>
      </p:grpSpPr>
      <p:sp>
        <p:nvSpPr>
          <p:cNvPr id="742" name="Shape 742"/>
          <p:cNvSpPr txBox="1"/>
          <p:nvPr>
            <p:ph type="title"/>
          </p:nvPr>
        </p:nvSpPr>
        <p:spPr>
          <a:xfrm>
            <a:off x="311700" y="593367"/>
            <a:ext cx="8520600" cy="943200"/>
          </a:xfrm>
          <a:prstGeom prst="rect">
            <a:avLst/>
          </a:prstGeom>
        </p:spPr>
        <p:txBody>
          <a:bodyPr anchorCtr="0" anchor="t" bIns="91425" lIns="91425" rIns="91425" wrap="square" tIns="91425">
            <a:noAutofit/>
          </a:bodyPr>
          <a:lstStyle/>
          <a:p>
            <a:pPr lvl="0">
              <a:spcBef>
                <a:spcPts val="0"/>
              </a:spcBef>
              <a:buNone/>
            </a:pPr>
            <a:r>
              <a:rPr lang="zh-TW"/>
              <a:t>Baseline Function</a:t>
            </a:r>
          </a:p>
        </p:txBody>
      </p:sp>
      <p:sp>
        <p:nvSpPr>
          <p:cNvPr id="743" name="Shape 743"/>
          <p:cNvSpPr txBox="1"/>
          <p:nvPr>
            <p:ph idx="1" type="body"/>
          </p:nvPr>
        </p:nvSpPr>
        <p:spPr>
          <a:xfrm>
            <a:off x="311700" y="1688433"/>
            <a:ext cx="8520600" cy="4403700"/>
          </a:xfrm>
          <a:prstGeom prst="rect">
            <a:avLst/>
          </a:prstGeom>
        </p:spPr>
        <p:txBody>
          <a:bodyPr anchorCtr="0" anchor="t" bIns="91425" lIns="91425" rIns="91425" wrap="square" tIns="91425">
            <a:noAutofit/>
          </a:bodyPr>
          <a:lstStyle/>
          <a:p>
            <a:pPr lvl="0">
              <a:spcBef>
                <a:spcPts val="0"/>
              </a:spcBef>
              <a:buNone/>
            </a:pPr>
            <a:r>
              <a:t/>
            </a:r>
            <a:endParaRPr/>
          </a:p>
          <a:p>
            <a:pPr indent="-381000" lvl="0" marL="457200" rtl="0">
              <a:spcBef>
                <a:spcPts val="0"/>
              </a:spcBef>
              <a:buSzPct val="100000"/>
            </a:pPr>
            <a:r>
              <a:rPr b="1" lang="zh-TW" sz="2400"/>
              <a:t>constant</a:t>
            </a:r>
          </a:p>
          <a:p>
            <a:pPr indent="-381000" lvl="1" marL="914400" rtl="0">
              <a:spcBef>
                <a:spcPts val="0"/>
              </a:spcBef>
              <a:buSzPct val="100000"/>
            </a:pPr>
            <a:r>
              <a:rPr lang="zh-TW" sz="2400"/>
              <a:t>choose a pre-defined scalar</a:t>
            </a:r>
          </a:p>
          <a:p>
            <a:pPr indent="-381000" lvl="0" marL="457200" rtl="0">
              <a:spcBef>
                <a:spcPts val="0"/>
              </a:spcBef>
              <a:buSzPct val="100000"/>
            </a:pPr>
            <a:r>
              <a:rPr b="1" lang="zh-TW" sz="2400"/>
              <a:t>average</a:t>
            </a:r>
          </a:p>
          <a:p>
            <a:pPr indent="-381000" lvl="1" marL="914400" rtl="0">
              <a:spcBef>
                <a:spcPts val="0"/>
              </a:spcBef>
              <a:buSzPct val="100000"/>
            </a:pPr>
            <a:r>
              <a:rPr lang="zh-TW" sz="2400"/>
              <a:t>the average value of other rewards</a:t>
            </a:r>
          </a:p>
          <a:p>
            <a:pPr indent="-381000" lvl="0" marL="457200" rtl="0">
              <a:spcBef>
                <a:spcPts val="0"/>
              </a:spcBef>
              <a:buSzPct val="100000"/>
            </a:pPr>
            <a:r>
              <a:rPr b="1" lang="zh-TW" sz="2400"/>
              <a:t>argmax</a:t>
            </a:r>
          </a:p>
          <a:p>
            <a:pPr indent="-381000" lvl="1" marL="914400">
              <a:spcBef>
                <a:spcPts val="0"/>
              </a:spcBef>
              <a:buSzPct val="100000"/>
            </a:pPr>
            <a:r>
              <a:rPr lang="zh-TW" sz="2400"/>
              <a:t>choose b as the reward of sentence generated by argmax of each time step</a:t>
            </a:r>
          </a:p>
        </p:txBody>
      </p:sp>
      <p:pic>
        <p:nvPicPr>
          <p:cNvPr id="744" name="Shape 744"/>
          <p:cNvPicPr preferRelativeResize="0"/>
          <p:nvPr/>
        </p:nvPicPr>
        <p:blipFill>
          <a:blip r:embed="rId3">
            <a:alphaModFix/>
          </a:blip>
          <a:stretch>
            <a:fillRect/>
          </a:stretch>
        </p:blipFill>
        <p:spPr>
          <a:xfrm>
            <a:off x="425950" y="1767100"/>
            <a:ext cx="5524500" cy="36195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8" name="Shape 748"/>
        <p:cNvGrpSpPr/>
        <p:nvPr/>
      </p:nvGrpSpPr>
      <p:grpSpPr>
        <a:xfrm>
          <a:off x="0" y="0"/>
          <a:ext cx="0" cy="0"/>
          <a:chOff x="0" y="0"/>
          <a:chExt cx="0" cy="0"/>
        </a:xfrm>
      </p:grpSpPr>
      <p:sp>
        <p:nvSpPr>
          <p:cNvPr id="749" name="Shape 749"/>
          <p:cNvSpPr txBox="1"/>
          <p:nvPr>
            <p:ph type="title"/>
          </p:nvPr>
        </p:nvSpPr>
        <p:spPr>
          <a:xfrm>
            <a:off x="311700" y="593367"/>
            <a:ext cx="8520600" cy="943200"/>
          </a:xfrm>
          <a:prstGeom prst="rect">
            <a:avLst/>
          </a:prstGeom>
        </p:spPr>
        <p:txBody>
          <a:bodyPr anchorCtr="0" anchor="t" bIns="91425" lIns="91425" rIns="91425" wrap="square" tIns="91425">
            <a:noAutofit/>
          </a:bodyPr>
          <a:lstStyle/>
          <a:p>
            <a:pPr lvl="0" rtl="0">
              <a:spcBef>
                <a:spcPts val="0"/>
              </a:spcBef>
              <a:buNone/>
            </a:pPr>
            <a:r>
              <a:rPr lang="zh-TW"/>
              <a:t>Submission</a:t>
            </a:r>
          </a:p>
        </p:txBody>
      </p:sp>
      <p:sp>
        <p:nvSpPr>
          <p:cNvPr id="750" name="Shape 750"/>
          <p:cNvSpPr txBox="1"/>
          <p:nvPr>
            <p:ph idx="1" type="body"/>
          </p:nvPr>
        </p:nvSpPr>
        <p:spPr>
          <a:xfrm>
            <a:off x="311700" y="1688433"/>
            <a:ext cx="8520600" cy="4403700"/>
          </a:xfrm>
          <a:prstGeom prst="rect">
            <a:avLst/>
          </a:prstGeom>
        </p:spPr>
        <p:txBody>
          <a:bodyPr anchorCtr="0" anchor="t" bIns="91425" lIns="91425" rIns="91425" wrap="square" tIns="91425">
            <a:noAutofit/>
          </a:bodyPr>
          <a:lstStyle/>
          <a:p>
            <a:pPr indent="-381000" lvl="0" marL="457200" rtl="0">
              <a:spcBef>
                <a:spcPts val="0"/>
              </a:spcBef>
              <a:buClr>
                <a:srgbClr val="666666"/>
              </a:buClr>
              <a:buSzPct val="100000"/>
              <a:buFont typeface="Source Code Pro"/>
            </a:pPr>
            <a:r>
              <a:rPr lang="zh-TW" sz="2400">
                <a:solidFill>
                  <a:srgbClr val="FF0000"/>
                </a:solidFill>
              </a:rPr>
              <a:t>Only </a:t>
            </a:r>
            <a:r>
              <a:rPr b="1" lang="zh-TW" sz="2400">
                <a:solidFill>
                  <a:srgbClr val="FF0000"/>
                </a:solidFill>
              </a:rPr>
              <a:t>Python</a:t>
            </a:r>
            <a:r>
              <a:rPr lang="zh-TW" sz="2400">
                <a:solidFill>
                  <a:srgbClr val="FF0000"/>
                </a:solidFill>
              </a:rPr>
              <a:t> with </a:t>
            </a:r>
            <a:r>
              <a:rPr b="1" lang="zh-TW" sz="2400">
                <a:solidFill>
                  <a:srgbClr val="FF0000"/>
                </a:solidFill>
              </a:rPr>
              <a:t>Tensorflow r1.0</a:t>
            </a:r>
          </a:p>
          <a:p>
            <a:pPr indent="-342900" lvl="1" marL="914400" rtl="0">
              <a:spcBef>
                <a:spcPts val="0"/>
              </a:spcBef>
              <a:buClr>
                <a:srgbClr val="666666"/>
              </a:buClr>
              <a:buSzPct val="100000"/>
              <a:buFont typeface="Source Code Pro"/>
            </a:pPr>
            <a:r>
              <a:rPr lang="zh-TW" sz="1800"/>
              <a:t>You are allowed to use any tool to process text</a:t>
            </a:r>
          </a:p>
          <a:p>
            <a:pPr indent="-342900" lvl="1" marL="914400" rtl="0">
              <a:spcBef>
                <a:spcPts val="0"/>
              </a:spcBef>
              <a:buSzPct val="100000"/>
            </a:pPr>
            <a:r>
              <a:rPr lang="zh-TW" sz="1800"/>
              <a:t>You are allowed to use any data you collect</a:t>
            </a:r>
          </a:p>
          <a:p>
            <a:pPr indent="-381000" lvl="0" marL="457200" rtl="0">
              <a:spcBef>
                <a:spcPts val="0"/>
              </a:spcBef>
              <a:buSzPct val="100000"/>
            </a:pPr>
            <a:r>
              <a:rPr lang="zh-TW" sz="2400"/>
              <a:t>Deadline: </a:t>
            </a:r>
            <a:r>
              <a:rPr b="1" lang="zh-TW" sz="2400">
                <a:solidFill>
                  <a:srgbClr val="FF0000"/>
                </a:solidFill>
              </a:rPr>
              <a:t>6/8(Thu.) 23:59:59 (UTC+8)</a:t>
            </a:r>
          </a:p>
          <a:p>
            <a:pPr indent="-381000" lvl="0" marL="457200" rtl="0">
              <a:spcBef>
                <a:spcPts val="0"/>
              </a:spcBef>
              <a:buSzPct val="100000"/>
            </a:pPr>
            <a:r>
              <a:rPr b="1" lang="zh-TW" sz="2400">
                <a:solidFill>
                  <a:srgbClr val="4A86E8"/>
                </a:solidFill>
              </a:rPr>
              <a:t>MLDS2017/hw4</a:t>
            </a:r>
            <a:r>
              <a:rPr lang="zh-TW" sz="2400"/>
              <a:t> should contain following files</a:t>
            </a:r>
          </a:p>
          <a:p>
            <a:pPr indent="-342900" lvl="1" marL="914400" rtl="0">
              <a:spcBef>
                <a:spcPts val="0"/>
              </a:spcBef>
              <a:buClr>
                <a:srgbClr val="FF0000"/>
              </a:buClr>
              <a:buSzPct val="100000"/>
            </a:pPr>
            <a:r>
              <a:rPr b="1" lang="zh-TW" sz="1800">
                <a:solidFill>
                  <a:srgbClr val="FF0000"/>
                </a:solidFill>
              </a:rPr>
              <a:t>run.sh, sample_input.txt, sample_output_[S2S, RL, BEST].txt, report.pdf ...</a:t>
            </a:r>
          </a:p>
          <a:p>
            <a:pPr indent="-342900" lvl="1" marL="914400" rtl="0">
              <a:spcBef>
                <a:spcPts val="0"/>
              </a:spcBef>
              <a:buClr>
                <a:srgbClr val="FF0000"/>
              </a:buClr>
              <a:buSzPct val="100000"/>
            </a:pPr>
            <a:r>
              <a:rPr lang="zh-TW" sz="1800"/>
              <a:t>bash run.sh [S2S, RL, BEST] [INPUT_FILE] [OUTPUT_FILE] </a:t>
            </a:r>
          </a:p>
          <a:p>
            <a:pPr indent="-381000" lvl="0" marL="457200" rtl="0">
              <a:spcBef>
                <a:spcPts val="0"/>
              </a:spcBef>
              <a:buSzPct val="100000"/>
            </a:pPr>
            <a:r>
              <a:rPr lang="zh-TW" sz="2400"/>
              <a:t>TAs will run your run.sh to generate responses</a:t>
            </a:r>
          </a:p>
          <a:p>
            <a:pPr indent="-342900" lvl="1" marL="914400" rtl="0">
              <a:spcBef>
                <a:spcPts val="0"/>
              </a:spcBef>
              <a:buSzPct val="100000"/>
            </a:pPr>
            <a:r>
              <a:rPr lang="zh-TW" sz="1800"/>
              <a:t>run.sh must output in </a:t>
            </a:r>
            <a:r>
              <a:rPr b="1" lang="zh-TW" sz="1800">
                <a:solidFill>
                  <a:srgbClr val="FF0000"/>
                </a:solidFill>
              </a:rPr>
              <a:t>10 minutes</a:t>
            </a:r>
            <a:r>
              <a:rPr lang="zh-TW" sz="1800"/>
              <a:t>.</a:t>
            </a: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4" name="Shape 754"/>
        <p:cNvGrpSpPr/>
        <p:nvPr/>
      </p:nvGrpSpPr>
      <p:grpSpPr>
        <a:xfrm>
          <a:off x="0" y="0"/>
          <a:ext cx="0" cy="0"/>
          <a:chOff x="0" y="0"/>
          <a:chExt cx="0" cy="0"/>
        </a:xfrm>
      </p:grpSpPr>
      <p:sp>
        <p:nvSpPr>
          <p:cNvPr id="755" name="Shape 755"/>
          <p:cNvSpPr txBox="1"/>
          <p:nvPr>
            <p:ph type="title"/>
          </p:nvPr>
        </p:nvSpPr>
        <p:spPr>
          <a:xfrm>
            <a:off x="311700" y="593367"/>
            <a:ext cx="8520600" cy="943200"/>
          </a:xfrm>
          <a:prstGeom prst="rect">
            <a:avLst/>
          </a:prstGeom>
        </p:spPr>
        <p:txBody>
          <a:bodyPr anchorCtr="0" anchor="t" bIns="91425" lIns="91425" rIns="91425" wrap="square" tIns="91425">
            <a:noAutofit/>
          </a:bodyPr>
          <a:lstStyle/>
          <a:p>
            <a:pPr lvl="0" rtl="0">
              <a:spcBef>
                <a:spcPts val="0"/>
              </a:spcBef>
              <a:buNone/>
            </a:pPr>
            <a:r>
              <a:rPr lang="zh-TW"/>
              <a:t>Submission(.txt)</a:t>
            </a:r>
          </a:p>
        </p:txBody>
      </p:sp>
      <p:sp>
        <p:nvSpPr>
          <p:cNvPr id="756" name="Shape 756"/>
          <p:cNvSpPr txBox="1"/>
          <p:nvPr>
            <p:ph idx="1" type="body"/>
          </p:nvPr>
        </p:nvSpPr>
        <p:spPr>
          <a:xfrm>
            <a:off x="311700" y="1688433"/>
            <a:ext cx="8520600" cy="4403700"/>
          </a:xfrm>
          <a:prstGeom prst="rect">
            <a:avLst/>
          </a:prstGeom>
        </p:spPr>
        <p:txBody>
          <a:bodyPr anchorCtr="0" anchor="t" bIns="91425" lIns="91425" rIns="91425" wrap="square" tIns="91425">
            <a:noAutofit/>
          </a:bodyPr>
          <a:lstStyle/>
          <a:p>
            <a:pPr indent="-381000" lvl="0" marL="457200" rtl="0">
              <a:spcBef>
                <a:spcPts val="0"/>
              </a:spcBef>
              <a:buSzPct val="100000"/>
            </a:pPr>
            <a:r>
              <a:rPr lang="zh-TW" sz="2400"/>
              <a:t>E</a:t>
            </a:r>
            <a:r>
              <a:rPr lang="zh-TW" sz="2400"/>
              <a:t>ach line contains a sentence</a:t>
            </a:r>
          </a:p>
          <a:p>
            <a:pPr lvl="0" rtl="0">
              <a:spcBef>
                <a:spcPts val="0"/>
              </a:spcBef>
              <a:buNone/>
            </a:pPr>
            <a:r>
              <a:t/>
            </a:r>
            <a:endParaRPr/>
          </a:p>
        </p:txBody>
      </p:sp>
      <p:pic>
        <p:nvPicPr>
          <p:cNvPr id="757" name="Shape 757"/>
          <p:cNvPicPr preferRelativeResize="0"/>
          <p:nvPr/>
        </p:nvPicPr>
        <p:blipFill>
          <a:blip r:embed="rId3">
            <a:alphaModFix/>
          </a:blip>
          <a:stretch>
            <a:fillRect/>
          </a:stretch>
        </p:blipFill>
        <p:spPr>
          <a:xfrm>
            <a:off x="692525" y="2905125"/>
            <a:ext cx="3276600" cy="1047750"/>
          </a:xfrm>
          <a:prstGeom prst="rect">
            <a:avLst/>
          </a:prstGeom>
          <a:noFill/>
          <a:ln>
            <a:noFill/>
          </a:ln>
        </p:spPr>
      </p:pic>
      <p:pic>
        <p:nvPicPr>
          <p:cNvPr id="758" name="Shape 758"/>
          <p:cNvPicPr preferRelativeResize="0"/>
          <p:nvPr/>
        </p:nvPicPr>
        <p:blipFill>
          <a:blip r:embed="rId4">
            <a:alphaModFix/>
          </a:blip>
          <a:stretch>
            <a:fillRect/>
          </a:stretch>
        </p:blipFill>
        <p:spPr>
          <a:xfrm>
            <a:off x="5031050" y="2886075"/>
            <a:ext cx="3086100" cy="108585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2" name="Shape 762"/>
        <p:cNvGrpSpPr/>
        <p:nvPr/>
      </p:nvGrpSpPr>
      <p:grpSpPr>
        <a:xfrm>
          <a:off x="0" y="0"/>
          <a:ext cx="0" cy="0"/>
          <a:chOff x="0" y="0"/>
          <a:chExt cx="0" cy="0"/>
        </a:xfrm>
      </p:grpSpPr>
      <p:sp>
        <p:nvSpPr>
          <p:cNvPr id="763" name="Shape 763"/>
          <p:cNvSpPr txBox="1"/>
          <p:nvPr>
            <p:ph type="title"/>
          </p:nvPr>
        </p:nvSpPr>
        <p:spPr>
          <a:xfrm>
            <a:off x="311700" y="593367"/>
            <a:ext cx="8520600" cy="943200"/>
          </a:xfrm>
          <a:prstGeom prst="rect">
            <a:avLst/>
          </a:prstGeom>
        </p:spPr>
        <p:txBody>
          <a:bodyPr anchorCtr="0" anchor="t" bIns="91425" lIns="91425" rIns="91425" wrap="square" tIns="91425">
            <a:noAutofit/>
          </a:bodyPr>
          <a:lstStyle/>
          <a:p>
            <a:pPr lvl="0" rtl="0">
              <a:spcBef>
                <a:spcPts val="0"/>
              </a:spcBef>
              <a:buNone/>
            </a:pPr>
            <a:r>
              <a:rPr lang="zh-TW"/>
              <a:t>What report should cover?</a:t>
            </a:r>
          </a:p>
        </p:txBody>
      </p:sp>
      <p:sp>
        <p:nvSpPr>
          <p:cNvPr id="764" name="Shape 764"/>
          <p:cNvSpPr txBox="1"/>
          <p:nvPr>
            <p:ph idx="1" type="body"/>
          </p:nvPr>
        </p:nvSpPr>
        <p:spPr>
          <a:xfrm>
            <a:off x="311700" y="1688433"/>
            <a:ext cx="8520600" cy="4403700"/>
          </a:xfrm>
          <a:prstGeom prst="rect">
            <a:avLst/>
          </a:prstGeom>
        </p:spPr>
        <p:txBody>
          <a:bodyPr anchorCtr="0" anchor="t" bIns="91425" lIns="91425" rIns="91425" wrap="square" tIns="91425">
            <a:noAutofit/>
          </a:bodyPr>
          <a:lstStyle/>
          <a:p>
            <a:pPr indent="-381000" lvl="0" marL="457200" rtl="0">
              <a:spcBef>
                <a:spcPts val="0"/>
              </a:spcBef>
              <a:buSzPct val="100000"/>
            </a:pPr>
            <a:r>
              <a:rPr lang="zh-TW" sz="2400"/>
              <a:t>Environment &amp; data sets (1%)</a:t>
            </a:r>
          </a:p>
          <a:p>
            <a:pPr indent="-381000" lvl="1" marL="914400" rtl="0">
              <a:spcBef>
                <a:spcPts val="0"/>
              </a:spcBef>
              <a:buSzPct val="100000"/>
            </a:pPr>
            <a:r>
              <a:rPr lang="zh-TW" sz="2400"/>
              <a:t>Ex. OS, CPU, GPU, Memory, libraries you used and version, etc.</a:t>
            </a:r>
          </a:p>
          <a:p>
            <a:pPr indent="-381000" lvl="0" marL="457200" rtl="0">
              <a:spcBef>
                <a:spcPts val="0"/>
              </a:spcBef>
              <a:buSzPct val="100000"/>
            </a:pPr>
            <a:r>
              <a:rPr lang="zh-TW" sz="2400"/>
              <a:t>Model description &amp; reward functions (2%)</a:t>
            </a:r>
          </a:p>
          <a:p>
            <a:pPr indent="-381000" lvl="0" marL="457200" rtl="0">
              <a:spcBef>
                <a:spcPts val="0"/>
              </a:spcBef>
              <a:buSzPct val="100000"/>
            </a:pPr>
            <a:r>
              <a:rPr lang="zh-TW" sz="2400"/>
              <a:t>How do you improve your performance (3%)</a:t>
            </a:r>
          </a:p>
          <a:p>
            <a:pPr indent="-381000" lvl="0" marL="457200" rtl="0">
              <a:spcBef>
                <a:spcPts val="0"/>
              </a:spcBef>
              <a:buSzPct val="100000"/>
            </a:pPr>
            <a:r>
              <a:rPr lang="zh-TW" sz="2400"/>
              <a:t>Experiment settings and observation (3%)</a:t>
            </a:r>
          </a:p>
          <a:p>
            <a:pPr indent="-381000" lvl="0" marL="457200" rtl="0">
              <a:spcBef>
                <a:spcPts val="0"/>
              </a:spcBef>
              <a:buSzPct val="100000"/>
            </a:pPr>
            <a:r>
              <a:rPr lang="zh-TW" sz="2400"/>
              <a:t>Team division (1%) </a:t>
            </a:r>
          </a:p>
          <a:p>
            <a:pPr indent="-381000" lvl="0" marL="457200" rtl="0">
              <a:spcBef>
                <a:spcPts val="0"/>
              </a:spcBef>
              <a:buSzPct val="100000"/>
            </a:pPr>
            <a:r>
              <a:rPr lang="zh-TW" sz="2400"/>
              <a:t>No more than </a:t>
            </a:r>
            <a:r>
              <a:rPr lang="zh-TW" sz="2400">
                <a:solidFill>
                  <a:srgbClr val="FF0000"/>
                </a:solidFill>
              </a:rPr>
              <a:t>4 pages</a:t>
            </a:r>
          </a:p>
          <a:p>
            <a:pPr indent="-381000" lvl="0" marL="457200" rtl="0">
              <a:spcBef>
                <a:spcPts val="0"/>
              </a:spcBef>
              <a:buSzPct val="100000"/>
            </a:pPr>
            <a:r>
              <a:rPr lang="zh-TW" sz="2400"/>
              <a:t>Please written in Chinese (unless you don’t know how to type Chinese)</a:t>
            </a: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8" name="Shape 768"/>
        <p:cNvGrpSpPr/>
        <p:nvPr/>
      </p:nvGrpSpPr>
      <p:grpSpPr>
        <a:xfrm>
          <a:off x="0" y="0"/>
          <a:ext cx="0" cy="0"/>
          <a:chOff x="0" y="0"/>
          <a:chExt cx="0" cy="0"/>
        </a:xfrm>
      </p:grpSpPr>
      <p:sp>
        <p:nvSpPr>
          <p:cNvPr id="769" name="Shape 769"/>
          <p:cNvSpPr txBox="1"/>
          <p:nvPr>
            <p:ph type="title"/>
          </p:nvPr>
        </p:nvSpPr>
        <p:spPr>
          <a:xfrm>
            <a:off x="311700" y="593367"/>
            <a:ext cx="8520600" cy="943200"/>
          </a:xfrm>
          <a:prstGeom prst="rect">
            <a:avLst/>
          </a:prstGeom>
        </p:spPr>
        <p:txBody>
          <a:bodyPr anchorCtr="0" anchor="t" bIns="91425" lIns="91425" rIns="91425" wrap="square" tIns="91425">
            <a:noAutofit/>
          </a:bodyPr>
          <a:lstStyle/>
          <a:p>
            <a:pPr lvl="0" rtl="0">
              <a:spcBef>
                <a:spcPts val="0"/>
              </a:spcBef>
              <a:buNone/>
            </a:pPr>
            <a:r>
              <a:rPr lang="zh-TW"/>
              <a:t>Grading Policy (20%)</a:t>
            </a:r>
          </a:p>
          <a:p>
            <a:pPr lvl="0" rtl="0">
              <a:spcBef>
                <a:spcPts val="0"/>
              </a:spcBef>
              <a:buNone/>
            </a:pPr>
            <a:r>
              <a:t/>
            </a:r>
            <a:endParaRPr/>
          </a:p>
        </p:txBody>
      </p:sp>
      <p:sp>
        <p:nvSpPr>
          <p:cNvPr id="770" name="Shape 770"/>
          <p:cNvSpPr txBox="1"/>
          <p:nvPr>
            <p:ph idx="1" type="body"/>
          </p:nvPr>
        </p:nvSpPr>
        <p:spPr>
          <a:xfrm>
            <a:off x="311700" y="1688433"/>
            <a:ext cx="8520600" cy="4403700"/>
          </a:xfrm>
          <a:prstGeom prst="rect">
            <a:avLst/>
          </a:prstGeom>
        </p:spPr>
        <p:txBody>
          <a:bodyPr anchorCtr="0" anchor="t" bIns="91425" lIns="91425" rIns="91425" wrap="square" tIns="91425">
            <a:noAutofit/>
          </a:bodyPr>
          <a:lstStyle/>
          <a:p>
            <a:pPr indent="-381000" lvl="0" marL="457200" rtl="0">
              <a:spcBef>
                <a:spcPts val="0"/>
              </a:spcBef>
              <a:buSzPct val="100000"/>
            </a:pPr>
            <a:r>
              <a:rPr lang="zh-TW" sz="2400"/>
              <a:t>Format 1%</a:t>
            </a:r>
          </a:p>
          <a:p>
            <a:pPr indent="-381000" lvl="0" marL="457200" rtl="0">
              <a:spcBef>
                <a:spcPts val="0"/>
              </a:spcBef>
              <a:buSzPct val="100000"/>
            </a:pPr>
            <a:r>
              <a:rPr lang="zh-TW" sz="2400"/>
              <a:t>Code 4% (S2S 2% + RL 2%)</a:t>
            </a:r>
          </a:p>
          <a:p>
            <a:pPr indent="-381000" lvl="0" marL="457200" rtl="0">
              <a:spcBef>
                <a:spcPts val="0"/>
              </a:spcBef>
              <a:buSzPct val="100000"/>
            </a:pPr>
            <a:r>
              <a:rPr lang="zh-TW" sz="2400"/>
              <a:t>Report 10%</a:t>
            </a:r>
          </a:p>
          <a:p>
            <a:pPr indent="-381000" lvl="0" marL="457200" rtl="0">
              <a:spcBef>
                <a:spcPts val="0"/>
              </a:spcBef>
              <a:buSzPct val="100000"/>
            </a:pPr>
            <a:r>
              <a:rPr lang="zh-TW" sz="2400"/>
              <a:t>各組互評 5%</a:t>
            </a:r>
          </a:p>
          <a:p>
            <a:pPr indent="-381000" lvl="0" marL="457200" rtl="0">
              <a:spcBef>
                <a:spcPts val="0"/>
              </a:spcBef>
              <a:buSzPct val="100000"/>
            </a:pPr>
            <a:r>
              <a:rPr lang="zh-TW" sz="2400"/>
              <a:t>Bonus</a:t>
            </a:r>
          </a:p>
          <a:p>
            <a:pPr indent="-381000" lvl="1" marL="914400" rtl="0">
              <a:spcBef>
                <a:spcPts val="0"/>
              </a:spcBef>
              <a:buSzPct val="100000"/>
            </a:pPr>
            <a:r>
              <a:rPr lang="zh-TW" sz="2400"/>
              <a:t>互評前三名 (5%  3%  1%)</a:t>
            </a:r>
          </a:p>
          <a:p>
            <a:pPr indent="-381000" lvl="2" marL="1371600" rtl="0">
              <a:spcBef>
                <a:spcPts val="0"/>
              </a:spcBef>
              <a:buSzPct val="100000"/>
            </a:pPr>
            <a:r>
              <a:rPr lang="zh-TW" sz="2400"/>
              <a:t>You have to present how you beat other teams to get bonus.</a:t>
            </a: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1" name="Shape 151"/>
        <p:cNvGrpSpPr/>
        <p:nvPr/>
      </p:nvGrpSpPr>
      <p:grpSpPr>
        <a:xfrm>
          <a:off x="0" y="0"/>
          <a:ext cx="0" cy="0"/>
          <a:chOff x="0" y="0"/>
          <a:chExt cx="0" cy="0"/>
        </a:xfrm>
      </p:grpSpPr>
      <p:sp>
        <p:nvSpPr>
          <p:cNvPr id="152" name="Shape 152"/>
          <p:cNvSpPr txBox="1"/>
          <p:nvPr>
            <p:ph type="title"/>
          </p:nvPr>
        </p:nvSpPr>
        <p:spPr>
          <a:xfrm>
            <a:off x="311700" y="593367"/>
            <a:ext cx="8520600" cy="943200"/>
          </a:xfrm>
          <a:prstGeom prst="rect">
            <a:avLst/>
          </a:prstGeom>
        </p:spPr>
        <p:txBody>
          <a:bodyPr anchorCtr="0" anchor="t" bIns="91425" lIns="91425" rIns="91425" wrap="square" tIns="91425">
            <a:noAutofit/>
          </a:bodyPr>
          <a:lstStyle/>
          <a:p>
            <a:pPr lvl="0" rtl="0">
              <a:spcBef>
                <a:spcPts val="0"/>
              </a:spcBef>
              <a:buNone/>
            </a:pPr>
            <a:r>
              <a:rPr lang="zh-TW"/>
              <a:t>Task Introduction - ChatBot</a:t>
            </a:r>
          </a:p>
        </p:txBody>
      </p:sp>
      <p:sp>
        <p:nvSpPr>
          <p:cNvPr id="153" name="Shape 153"/>
          <p:cNvSpPr txBox="1"/>
          <p:nvPr>
            <p:ph idx="1" type="body"/>
          </p:nvPr>
        </p:nvSpPr>
        <p:spPr>
          <a:xfrm>
            <a:off x="311700" y="1688433"/>
            <a:ext cx="8520600" cy="4403700"/>
          </a:xfrm>
          <a:prstGeom prst="rect">
            <a:avLst/>
          </a:prstGeom>
        </p:spPr>
        <p:txBody>
          <a:bodyPr anchorCtr="0" anchor="t" bIns="91425" lIns="91425" rIns="91425" wrap="square" tIns="91425">
            <a:noAutofit/>
          </a:bodyPr>
          <a:lstStyle/>
          <a:p>
            <a:pPr lvl="0" rtl="0">
              <a:spcBef>
                <a:spcPts val="0"/>
              </a:spcBef>
              <a:buNone/>
            </a:pPr>
            <a:r>
              <a:t/>
            </a:r>
            <a:endParaRPr/>
          </a:p>
        </p:txBody>
      </p:sp>
      <p:grpSp>
        <p:nvGrpSpPr>
          <p:cNvPr id="154" name="Shape 154"/>
          <p:cNvGrpSpPr/>
          <p:nvPr/>
        </p:nvGrpSpPr>
        <p:grpSpPr>
          <a:xfrm>
            <a:off x="2954100" y="2344150"/>
            <a:ext cx="3235800" cy="3609025"/>
            <a:chOff x="2954100" y="2344150"/>
            <a:chExt cx="3235800" cy="3609025"/>
          </a:xfrm>
        </p:grpSpPr>
        <p:sp>
          <p:nvSpPr>
            <p:cNvPr id="155" name="Shape 155"/>
            <p:cNvSpPr/>
            <p:nvPr/>
          </p:nvSpPr>
          <p:spPr>
            <a:xfrm>
              <a:off x="2954100" y="2344150"/>
              <a:ext cx="3235800" cy="1060200"/>
            </a:xfrm>
            <a:prstGeom prst="roundRect">
              <a:avLst>
                <a:gd fmla="val 16667" name="adj"/>
              </a:avLst>
            </a:prstGeom>
            <a:solidFill>
              <a:srgbClr val="FFE599"/>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lvl="0" rtl="0" algn="ctr">
                <a:spcBef>
                  <a:spcPts val="0"/>
                </a:spcBef>
                <a:buNone/>
              </a:pPr>
              <a:r>
                <a:rPr b="1" lang="zh-TW" sz="2300"/>
                <a:t>Open-domain </a:t>
              </a:r>
              <a:r>
                <a:rPr b="1" lang="zh-TW" sz="2300"/>
                <a:t>ChatBot</a:t>
              </a:r>
            </a:p>
          </p:txBody>
        </p:sp>
        <p:sp>
          <p:nvSpPr>
            <p:cNvPr id="156" name="Shape 156"/>
            <p:cNvSpPr/>
            <p:nvPr/>
          </p:nvSpPr>
          <p:spPr>
            <a:xfrm>
              <a:off x="3757500" y="4892975"/>
              <a:ext cx="1629000" cy="1060200"/>
            </a:xfrm>
            <a:prstGeom prst="roundRect">
              <a:avLst>
                <a:gd fmla="val 16667" name="adj"/>
              </a:avLst>
            </a:prstGeom>
            <a:solidFill>
              <a:srgbClr val="B6D7A8"/>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lvl="0" rtl="0" algn="ctr">
                <a:spcBef>
                  <a:spcPts val="0"/>
                </a:spcBef>
                <a:buNone/>
              </a:pPr>
              <a:r>
                <a:rPr b="1" lang="zh-TW" sz="2300"/>
                <a:t>USER</a:t>
              </a:r>
            </a:p>
          </p:txBody>
        </p:sp>
        <p:cxnSp>
          <p:nvCxnSpPr>
            <p:cNvPr id="157" name="Shape 157"/>
            <p:cNvCxnSpPr>
              <a:stCxn id="155" idx="3"/>
              <a:endCxn id="156" idx="3"/>
            </p:cNvCxnSpPr>
            <p:nvPr/>
          </p:nvCxnSpPr>
          <p:spPr>
            <a:xfrm flipH="1">
              <a:off x="5386500" y="2874250"/>
              <a:ext cx="803400" cy="2548800"/>
            </a:xfrm>
            <a:prstGeom prst="curvedConnector3">
              <a:avLst>
                <a:gd fmla="val -114775" name="adj1"/>
              </a:avLst>
            </a:prstGeom>
            <a:noFill/>
            <a:ln cap="flat" cmpd="sng" w="28575">
              <a:solidFill>
                <a:schemeClr val="dk2"/>
              </a:solidFill>
              <a:prstDash val="solid"/>
              <a:round/>
              <a:headEnd len="lg" w="lg" type="none"/>
              <a:tailEnd len="lg" w="lg" type="triangle"/>
            </a:ln>
          </p:spPr>
        </p:cxnSp>
        <p:cxnSp>
          <p:nvCxnSpPr>
            <p:cNvPr id="158" name="Shape 158"/>
            <p:cNvCxnSpPr>
              <a:endCxn id="155" idx="1"/>
            </p:cNvCxnSpPr>
            <p:nvPr/>
          </p:nvCxnSpPr>
          <p:spPr>
            <a:xfrm flipH="1" rot="5400000">
              <a:off x="2081400" y="3746950"/>
              <a:ext cx="2548800" cy="803400"/>
            </a:xfrm>
            <a:prstGeom prst="curvedConnector4">
              <a:avLst>
                <a:gd fmla="val 8982" name="adj1"/>
                <a:gd fmla="val 220273" name="adj2"/>
              </a:avLst>
            </a:prstGeom>
            <a:noFill/>
            <a:ln cap="flat" cmpd="sng" w="28575">
              <a:solidFill>
                <a:schemeClr val="dk2"/>
              </a:solidFill>
              <a:prstDash val="solid"/>
              <a:round/>
              <a:headEnd len="lg" w="lg" type="none"/>
              <a:tailEnd len="lg" w="lg" type="triangle"/>
            </a:ln>
          </p:spPr>
        </p:cxnSp>
      </p:grpSp>
      <p:sp>
        <p:nvSpPr>
          <p:cNvPr id="159" name="Shape 159"/>
          <p:cNvSpPr txBox="1"/>
          <p:nvPr/>
        </p:nvSpPr>
        <p:spPr>
          <a:xfrm>
            <a:off x="3307500" y="3482400"/>
            <a:ext cx="2529000" cy="651600"/>
          </a:xfrm>
          <a:prstGeom prst="rect">
            <a:avLst/>
          </a:prstGeom>
          <a:noFill/>
          <a:ln>
            <a:noFill/>
          </a:ln>
        </p:spPr>
        <p:txBody>
          <a:bodyPr anchorCtr="0" anchor="t" bIns="91425" lIns="91425" rIns="91425" wrap="square" tIns="91425">
            <a:noAutofit/>
          </a:bodyPr>
          <a:lstStyle/>
          <a:p>
            <a:pPr lvl="0" rtl="0" algn="ctr">
              <a:spcBef>
                <a:spcPts val="0"/>
              </a:spcBef>
              <a:buNone/>
            </a:pPr>
            <a:r>
              <a:rPr b="1" lang="zh-TW" sz="1900"/>
              <a:t>Know everything!</a:t>
            </a: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4" name="Shape 774"/>
        <p:cNvGrpSpPr/>
        <p:nvPr/>
      </p:nvGrpSpPr>
      <p:grpSpPr>
        <a:xfrm>
          <a:off x="0" y="0"/>
          <a:ext cx="0" cy="0"/>
          <a:chOff x="0" y="0"/>
          <a:chExt cx="0" cy="0"/>
        </a:xfrm>
      </p:grpSpPr>
      <p:sp>
        <p:nvSpPr>
          <p:cNvPr id="775" name="Shape 775"/>
          <p:cNvSpPr txBox="1"/>
          <p:nvPr>
            <p:ph type="title"/>
          </p:nvPr>
        </p:nvSpPr>
        <p:spPr>
          <a:xfrm>
            <a:off x="311700" y="593367"/>
            <a:ext cx="8520600" cy="943200"/>
          </a:xfrm>
          <a:prstGeom prst="rect">
            <a:avLst/>
          </a:prstGeom>
        </p:spPr>
        <p:txBody>
          <a:bodyPr anchorCtr="0" anchor="t" bIns="91425" lIns="91425" rIns="91425" wrap="square" tIns="91425">
            <a:noAutofit/>
          </a:bodyPr>
          <a:lstStyle/>
          <a:p>
            <a:pPr lvl="0" rtl="0">
              <a:spcBef>
                <a:spcPts val="0"/>
              </a:spcBef>
              <a:buNone/>
            </a:pPr>
            <a:r>
              <a:rPr lang="zh-TW"/>
              <a:t>Other Policy</a:t>
            </a:r>
          </a:p>
        </p:txBody>
      </p:sp>
      <p:sp>
        <p:nvSpPr>
          <p:cNvPr id="776" name="Shape 776"/>
          <p:cNvSpPr txBox="1"/>
          <p:nvPr>
            <p:ph idx="1" type="body"/>
          </p:nvPr>
        </p:nvSpPr>
        <p:spPr>
          <a:xfrm>
            <a:off x="311700" y="1688433"/>
            <a:ext cx="8520600" cy="4403700"/>
          </a:xfrm>
          <a:prstGeom prst="rect">
            <a:avLst/>
          </a:prstGeom>
        </p:spPr>
        <p:txBody>
          <a:bodyPr anchorCtr="0" anchor="t" bIns="91425" lIns="91425" rIns="91425" wrap="square" tIns="91425">
            <a:noAutofit/>
          </a:bodyPr>
          <a:lstStyle/>
          <a:p>
            <a:pPr indent="-381000" lvl="0" marL="457200" rtl="0">
              <a:spcBef>
                <a:spcPts val="0"/>
              </a:spcBef>
              <a:buSzPct val="100000"/>
            </a:pPr>
            <a:r>
              <a:rPr lang="zh-TW" sz="2400"/>
              <a:t>Late policy: 30% off per day late afterwards.</a:t>
            </a:r>
            <a:br>
              <a:rPr lang="zh-TW" sz="2400"/>
            </a:br>
            <a:r>
              <a:rPr lang="zh-TW" sz="2400"/>
              <a:t>[Delay form will be announced afterwards]</a:t>
            </a:r>
          </a:p>
          <a:p>
            <a:pPr indent="-381000" lvl="0" marL="457200" rtl="0">
              <a:spcBef>
                <a:spcPts val="0"/>
              </a:spcBef>
              <a:buSzPct val="100000"/>
            </a:pPr>
            <a:r>
              <a:rPr lang="zh-TW" sz="2400"/>
              <a:t>No plagiarism is allowed.</a:t>
            </a:r>
          </a:p>
          <a:p>
            <a:pPr lvl="0" rtl="0">
              <a:spcBef>
                <a:spcPts val="0"/>
              </a:spcBef>
              <a:buNone/>
            </a:pPr>
            <a:r>
              <a:t/>
            </a:r>
            <a:endParaRPr sz="2400"/>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0" name="Shape 780"/>
        <p:cNvGrpSpPr/>
        <p:nvPr/>
      </p:nvGrpSpPr>
      <p:grpSpPr>
        <a:xfrm>
          <a:off x="0" y="0"/>
          <a:ext cx="0" cy="0"/>
          <a:chOff x="0" y="0"/>
          <a:chExt cx="0" cy="0"/>
        </a:xfrm>
      </p:grpSpPr>
      <p:sp>
        <p:nvSpPr>
          <p:cNvPr id="781" name="Shape 781"/>
          <p:cNvSpPr txBox="1"/>
          <p:nvPr>
            <p:ph type="title"/>
          </p:nvPr>
        </p:nvSpPr>
        <p:spPr>
          <a:xfrm>
            <a:off x="311700" y="593367"/>
            <a:ext cx="8520600" cy="943200"/>
          </a:xfrm>
          <a:prstGeom prst="rect">
            <a:avLst/>
          </a:prstGeom>
        </p:spPr>
        <p:txBody>
          <a:bodyPr anchorCtr="0" anchor="t" bIns="91425" lIns="91425" rIns="91425" wrap="square" tIns="91425">
            <a:noAutofit/>
          </a:bodyPr>
          <a:lstStyle/>
          <a:p>
            <a:pPr lvl="0">
              <a:spcBef>
                <a:spcPts val="0"/>
              </a:spcBef>
              <a:buNone/>
            </a:pPr>
            <a:r>
              <a:rPr lang="zh-TW"/>
              <a:t>Q&amp;A</a:t>
            </a:r>
          </a:p>
        </p:txBody>
      </p:sp>
      <p:sp>
        <p:nvSpPr>
          <p:cNvPr id="782" name="Shape 782"/>
          <p:cNvSpPr txBox="1"/>
          <p:nvPr>
            <p:ph idx="1" type="body"/>
          </p:nvPr>
        </p:nvSpPr>
        <p:spPr>
          <a:xfrm>
            <a:off x="311700" y="1688433"/>
            <a:ext cx="8520600" cy="4403700"/>
          </a:xfrm>
          <a:prstGeom prst="rect">
            <a:avLst/>
          </a:prstGeom>
        </p:spPr>
        <p:txBody>
          <a:bodyPr anchorCtr="0" anchor="t" bIns="91425" lIns="91425" rIns="91425" wrap="square" tIns="91425">
            <a:noAutofit/>
          </a:bodyPr>
          <a:lstStyle/>
          <a:p>
            <a:pPr lvl="0">
              <a:spcBef>
                <a:spcPts val="0"/>
              </a:spcBef>
              <a:buNone/>
            </a:pPr>
            <a:r>
              <a:rPr lang="zh-TW"/>
              <a:t>Q: sample testing data</a:t>
            </a:r>
            <a:r>
              <a:rPr lang="zh-TW"/>
              <a:t>要自己提供嗎? 形式呢?</a:t>
            </a:r>
            <a:br>
              <a:rPr lang="zh-TW"/>
            </a:br>
            <a:r>
              <a:rPr lang="zh-TW"/>
              <a:t>A: 是的，就跟投影片上的一樣，大約5~10句。</a:t>
            </a: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3" name="Shape 163"/>
        <p:cNvGrpSpPr/>
        <p:nvPr/>
      </p:nvGrpSpPr>
      <p:grpSpPr>
        <a:xfrm>
          <a:off x="0" y="0"/>
          <a:ext cx="0" cy="0"/>
          <a:chOff x="0" y="0"/>
          <a:chExt cx="0" cy="0"/>
        </a:xfrm>
      </p:grpSpPr>
      <p:sp>
        <p:nvSpPr>
          <p:cNvPr id="164" name="Shape 164"/>
          <p:cNvSpPr txBox="1"/>
          <p:nvPr>
            <p:ph type="title"/>
          </p:nvPr>
        </p:nvSpPr>
        <p:spPr>
          <a:xfrm>
            <a:off x="311700" y="593367"/>
            <a:ext cx="8520600" cy="943200"/>
          </a:xfrm>
          <a:prstGeom prst="rect">
            <a:avLst/>
          </a:prstGeom>
        </p:spPr>
        <p:txBody>
          <a:bodyPr anchorCtr="0" anchor="t" bIns="91425" lIns="91425" rIns="91425" wrap="square" tIns="91425">
            <a:noAutofit/>
          </a:bodyPr>
          <a:lstStyle/>
          <a:p>
            <a:pPr lvl="0">
              <a:spcBef>
                <a:spcPts val="0"/>
              </a:spcBef>
              <a:buNone/>
            </a:pPr>
            <a:r>
              <a:rPr lang="zh-TW"/>
              <a:t>Task Introduction - ChatBot</a:t>
            </a:r>
          </a:p>
          <a:p>
            <a:pPr lvl="0">
              <a:spcBef>
                <a:spcPts val="0"/>
              </a:spcBef>
              <a:buNone/>
            </a:pPr>
            <a:r>
              <a:t/>
            </a:r>
            <a:endParaRPr/>
          </a:p>
        </p:txBody>
      </p:sp>
      <p:sp>
        <p:nvSpPr>
          <p:cNvPr id="165" name="Shape 165"/>
          <p:cNvSpPr txBox="1"/>
          <p:nvPr>
            <p:ph idx="1" type="body"/>
          </p:nvPr>
        </p:nvSpPr>
        <p:spPr>
          <a:xfrm>
            <a:off x="311700" y="1688433"/>
            <a:ext cx="8520600" cy="4403700"/>
          </a:xfrm>
          <a:prstGeom prst="rect">
            <a:avLst/>
          </a:prstGeom>
        </p:spPr>
        <p:txBody>
          <a:bodyPr anchorCtr="0" anchor="t" bIns="91425" lIns="91425" rIns="91425" wrap="square" tIns="91425">
            <a:noAutofit/>
          </a:bodyPr>
          <a:lstStyle/>
          <a:p>
            <a:pPr indent="-381000" lvl="0" marL="457200" rtl="0">
              <a:spcBef>
                <a:spcPts val="0"/>
              </a:spcBef>
              <a:buClr>
                <a:srgbClr val="000000"/>
              </a:buClr>
              <a:buSzPct val="100000"/>
            </a:pPr>
            <a:r>
              <a:rPr lang="zh-TW" sz="2400">
                <a:solidFill>
                  <a:srgbClr val="000000"/>
                </a:solidFill>
              </a:rPr>
              <a:t>Multi-turn :</a:t>
            </a:r>
          </a:p>
          <a:p>
            <a:pPr indent="-381000" lvl="1" marL="914400" rtl="0">
              <a:spcBef>
                <a:spcPts val="0"/>
              </a:spcBef>
              <a:buClr>
                <a:srgbClr val="000000"/>
              </a:buClr>
              <a:buSzPct val="100000"/>
            </a:pPr>
            <a:r>
              <a:rPr lang="zh-TW" sz="2400">
                <a:solidFill>
                  <a:srgbClr val="000000"/>
                </a:solidFill>
              </a:rPr>
              <a:t>Problem : persona coherence</a:t>
            </a:r>
          </a:p>
          <a:p>
            <a:pPr lvl="0" rtl="0">
              <a:spcBef>
                <a:spcPts val="0"/>
              </a:spcBef>
              <a:buNone/>
            </a:pPr>
            <a:r>
              <a:t/>
            </a:r>
            <a:endParaRPr sz="2400">
              <a:solidFill>
                <a:srgbClr val="000000"/>
              </a:solidFill>
            </a:endParaRPr>
          </a:p>
          <a:p>
            <a:pPr lvl="0" rtl="0">
              <a:spcBef>
                <a:spcPts val="0"/>
              </a:spcBef>
              <a:buNone/>
            </a:pPr>
            <a:r>
              <a:t/>
            </a:r>
            <a:endParaRPr sz="2400">
              <a:solidFill>
                <a:srgbClr val="000000"/>
              </a:solidFill>
            </a:endParaRPr>
          </a:p>
          <a:p>
            <a:pPr lvl="0" rtl="0">
              <a:spcBef>
                <a:spcPts val="0"/>
              </a:spcBef>
              <a:buNone/>
            </a:pPr>
            <a:r>
              <a:t/>
            </a:r>
            <a:endParaRPr sz="2400">
              <a:solidFill>
                <a:srgbClr val="000000"/>
              </a:solidFill>
            </a:endParaRPr>
          </a:p>
          <a:p>
            <a:pPr lvl="0" rtl="0">
              <a:spcBef>
                <a:spcPts val="0"/>
              </a:spcBef>
              <a:buNone/>
            </a:pPr>
            <a:r>
              <a:t/>
            </a:r>
            <a:endParaRPr sz="2400">
              <a:solidFill>
                <a:srgbClr val="000000"/>
              </a:solidFill>
            </a:endParaRPr>
          </a:p>
          <a:p>
            <a:pPr indent="-381000" lvl="0" marL="457200">
              <a:spcBef>
                <a:spcPts val="0"/>
              </a:spcBef>
              <a:buClr>
                <a:srgbClr val="000000"/>
              </a:buClr>
              <a:buSzPct val="100000"/>
            </a:pPr>
            <a:r>
              <a:rPr b="1" lang="zh-TW" sz="2400">
                <a:solidFill>
                  <a:srgbClr val="000000"/>
                </a:solidFill>
              </a:rPr>
              <a:t>Open-domain &amp; Single-turn Chatbot for HW4 !</a:t>
            </a:r>
          </a:p>
        </p:txBody>
      </p:sp>
      <p:pic>
        <p:nvPicPr>
          <p:cNvPr id="166" name="Shape 166"/>
          <p:cNvPicPr preferRelativeResize="0"/>
          <p:nvPr/>
        </p:nvPicPr>
        <p:blipFill rotWithShape="1">
          <a:blip r:embed="rId3">
            <a:alphaModFix/>
          </a:blip>
          <a:srcRect b="54895" l="52354" r="12946" t="27346"/>
          <a:stretch/>
        </p:blipFill>
        <p:spPr>
          <a:xfrm>
            <a:off x="2362275" y="2792862"/>
            <a:ext cx="4419451" cy="1272275"/>
          </a:xfrm>
          <a:prstGeom prst="rect">
            <a:avLst/>
          </a:prstGeom>
          <a:noFill/>
          <a:ln>
            <a:noFill/>
          </a:ln>
        </p:spPr>
      </p:pic>
      <p:pic>
        <p:nvPicPr>
          <p:cNvPr id="167" name="Shape 167"/>
          <p:cNvPicPr preferRelativeResize="0"/>
          <p:nvPr/>
        </p:nvPicPr>
        <p:blipFill rotWithShape="1">
          <a:blip r:embed="rId3">
            <a:alphaModFix/>
          </a:blip>
          <a:srcRect b="27933" l="52642" r="12658" t="60858"/>
          <a:stretch/>
        </p:blipFill>
        <p:spPr>
          <a:xfrm>
            <a:off x="2362275" y="4197125"/>
            <a:ext cx="4419451" cy="80299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1" name="Shape 171"/>
        <p:cNvGrpSpPr/>
        <p:nvPr/>
      </p:nvGrpSpPr>
      <p:grpSpPr>
        <a:xfrm>
          <a:off x="0" y="0"/>
          <a:ext cx="0" cy="0"/>
          <a:chOff x="0" y="0"/>
          <a:chExt cx="0" cy="0"/>
        </a:xfrm>
      </p:grpSpPr>
      <p:sp>
        <p:nvSpPr>
          <p:cNvPr id="172" name="Shape 172"/>
          <p:cNvSpPr txBox="1"/>
          <p:nvPr>
            <p:ph type="title"/>
          </p:nvPr>
        </p:nvSpPr>
        <p:spPr>
          <a:xfrm>
            <a:off x="311700" y="593367"/>
            <a:ext cx="8520600" cy="943200"/>
          </a:xfrm>
          <a:prstGeom prst="rect">
            <a:avLst/>
          </a:prstGeom>
        </p:spPr>
        <p:txBody>
          <a:bodyPr anchorCtr="0" anchor="t" bIns="91425" lIns="91425" rIns="91425" wrap="square" tIns="91425">
            <a:noAutofit/>
          </a:bodyPr>
          <a:lstStyle/>
          <a:p>
            <a:pPr lvl="0">
              <a:spcBef>
                <a:spcPts val="0"/>
              </a:spcBef>
              <a:buNone/>
            </a:pPr>
            <a:r>
              <a:rPr lang="zh-TW"/>
              <a:t>Dataset</a:t>
            </a:r>
          </a:p>
        </p:txBody>
      </p:sp>
      <p:sp>
        <p:nvSpPr>
          <p:cNvPr id="173" name="Shape 173"/>
          <p:cNvSpPr txBox="1"/>
          <p:nvPr>
            <p:ph idx="1" type="body"/>
          </p:nvPr>
        </p:nvSpPr>
        <p:spPr>
          <a:xfrm>
            <a:off x="311700" y="1688433"/>
            <a:ext cx="8520600" cy="4403700"/>
          </a:xfrm>
          <a:prstGeom prst="rect">
            <a:avLst/>
          </a:prstGeom>
        </p:spPr>
        <p:txBody>
          <a:bodyPr anchorCtr="0" anchor="t" bIns="91425" lIns="91425" rIns="91425" wrap="square" tIns="91425">
            <a:noAutofit/>
          </a:bodyPr>
          <a:lstStyle/>
          <a:p>
            <a:pPr indent="-381000" lvl="0" marL="457200" rtl="0">
              <a:spcBef>
                <a:spcPts val="0"/>
              </a:spcBef>
              <a:buClr>
                <a:srgbClr val="000000"/>
              </a:buClr>
              <a:buSzPct val="100000"/>
            </a:pPr>
            <a:r>
              <a:rPr lang="zh-TW" sz="2400" u="sng">
                <a:solidFill>
                  <a:schemeClr val="hlink"/>
                </a:solidFill>
                <a:hlinkClick r:id="rId3"/>
              </a:rPr>
              <a:t>Cornell Movie-Dialogs Corpus</a:t>
            </a:r>
          </a:p>
          <a:p>
            <a:pPr indent="-381000" lvl="0" marL="457200" rtl="0">
              <a:spcBef>
                <a:spcPts val="0"/>
              </a:spcBef>
              <a:buClr>
                <a:srgbClr val="000000"/>
              </a:buClr>
              <a:buSzPct val="100000"/>
            </a:pPr>
            <a:r>
              <a:rPr lang="zh-TW" sz="2400" u="sng">
                <a:solidFill>
                  <a:schemeClr val="hlink"/>
                </a:solidFill>
                <a:hlinkClick r:id="rId4"/>
              </a:rPr>
              <a:t>OpenSubtitles</a:t>
            </a:r>
          </a:p>
          <a:p>
            <a:pPr indent="-381000" lvl="0" marL="457200" rtl="0">
              <a:spcBef>
                <a:spcPts val="0"/>
              </a:spcBef>
              <a:buClr>
                <a:srgbClr val="000000"/>
              </a:buClr>
              <a:buSzPct val="100000"/>
            </a:pPr>
            <a:r>
              <a:rPr lang="zh-TW" sz="2400" u="sng">
                <a:solidFill>
                  <a:schemeClr val="hlink"/>
                </a:solidFill>
                <a:hlinkClick r:id="rId5"/>
              </a:rPr>
              <a:t>Marsan-Ma chat-corpus</a:t>
            </a:r>
          </a:p>
          <a:p>
            <a:pPr lvl="0">
              <a:spcBef>
                <a:spcPts val="0"/>
              </a:spcBef>
              <a:buNone/>
            </a:pPr>
            <a:r>
              <a:t/>
            </a:r>
            <a:endParaRPr sz="2400">
              <a:solidFill>
                <a:srgbClr val="000000"/>
              </a:solidFill>
            </a:endParaRPr>
          </a:p>
          <a:p>
            <a:pPr lvl="0" rtl="0">
              <a:spcBef>
                <a:spcPts val="0"/>
              </a:spcBef>
              <a:buNone/>
            </a:pPr>
            <a:r>
              <a:rPr lang="zh-TW" sz="2400">
                <a:solidFill>
                  <a:srgbClr val="000000"/>
                </a:solidFill>
              </a:rPr>
              <a:t>others :</a:t>
            </a:r>
          </a:p>
          <a:p>
            <a:pPr indent="-381000" lvl="0" marL="457200" rtl="0">
              <a:spcBef>
                <a:spcPts val="0"/>
              </a:spcBef>
              <a:buClr>
                <a:srgbClr val="000000"/>
              </a:buClr>
              <a:buSzPct val="100000"/>
            </a:pPr>
            <a:r>
              <a:rPr lang="zh-TW" sz="2400" u="sng">
                <a:solidFill>
                  <a:schemeClr val="hlink"/>
                </a:solidFill>
                <a:hlinkClick r:id="rId6"/>
              </a:rPr>
              <a:t>chatterbot corpus</a:t>
            </a:r>
          </a:p>
          <a:p>
            <a:pPr indent="-381000" lvl="0" marL="457200" rtl="0">
              <a:spcBef>
                <a:spcPts val="0"/>
              </a:spcBef>
              <a:buClr>
                <a:srgbClr val="000000"/>
              </a:buClr>
              <a:buSzPct val="100000"/>
            </a:pPr>
            <a:r>
              <a:rPr lang="zh-TW" sz="2400" u="sng">
                <a:solidFill>
                  <a:schemeClr val="hlink"/>
                </a:solidFill>
                <a:hlinkClick r:id="rId7"/>
              </a:rPr>
              <a:t>CallHome</a:t>
            </a:r>
          </a:p>
          <a:p>
            <a:pPr indent="-381000" lvl="0" marL="457200">
              <a:spcBef>
                <a:spcPts val="0"/>
              </a:spcBef>
              <a:buClr>
                <a:srgbClr val="000000"/>
              </a:buClr>
              <a:buSzPct val="100000"/>
            </a:pPr>
            <a:r>
              <a:rPr lang="zh-TW" sz="2400">
                <a:solidFill>
                  <a:srgbClr val="000000"/>
                </a:solidFill>
              </a:rPr>
              <a:t>Whatever you want !</a:t>
            </a: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7" name="Shape 177"/>
        <p:cNvGrpSpPr/>
        <p:nvPr/>
      </p:nvGrpSpPr>
      <p:grpSpPr>
        <a:xfrm>
          <a:off x="0" y="0"/>
          <a:ext cx="0" cy="0"/>
          <a:chOff x="0" y="0"/>
          <a:chExt cx="0" cy="0"/>
        </a:xfrm>
      </p:grpSpPr>
      <p:sp>
        <p:nvSpPr>
          <p:cNvPr id="178" name="Shape 178"/>
          <p:cNvSpPr txBox="1"/>
          <p:nvPr>
            <p:ph type="title"/>
          </p:nvPr>
        </p:nvSpPr>
        <p:spPr>
          <a:xfrm>
            <a:off x="311700" y="593367"/>
            <a:ext cx="8520600" cy="943200"/>
          </a:xfrm>
          <a:prstGeom prst="rect">
            <a:avLst/>
          </a:prstGeom>
        </p:spPr>
        <p:txBody>
          <a:bodyPr anchorCtr="0" anchor="t" bIns="91425" lIns="91425" rIns="91425" wrap="square" tIns="91425">
            <a:noAutofit/>
          </a:bodyPr>
          <a:lstStyle/>
          <a:p>
            <a:pPr lvl="0">
              <a:spcBef>
                <a:spcPts val="0"/>
              </a:spcBef>
              <a:buNone/>
            </a:pPr>
            <a:r>
              <a:rPr lang="zh-TW"/>
              <a:t>Dataset - Cornell Movie-Dialogs Corpus</a:t>
            </a:r>
          </a:p>
        </p:txBody>
      </p:sp>
      <p:sp>
        <p:nvSpPr>
          <p:cNvPr id="179" name="Shape 179"/>
          <p:cNvSpPr txBox="1"/>
          <p:nvPr>
            <p:ph idx="1" type="body"/>
          </p:nvPr>
        </p:nvSpPr>
        <p:spPr>
          <a:xfrm>
            <a:off x="311700" y="1688433"/>
            <a:ext cx="8520600" cy="4403700"/>
          </a:xfrm>
          <a:prstGeom prst="rect">
            <a:avLst/>
          </a:prstGeom>
        </p:spPr>
        <p:txBody>
          <a:bodyPr anchorCtr="0" anchor="t" bIns="91425" lIns="91425" rIns="91425" wrap="square" tIns="91425">
            <a:noAutofit/>
          </a:bodyPr>
          <a:lstStyle/>
          <a:p>
            <a:pPr lvl="0">
              <a:spcBef>
                <a:spcPts val="0"/>
              </a:spcBef>
              <a:buNone/>
            </a:pPr>
            <a:r>
              <a:t/>
            </a:r>
            <a:endParaRPr/>
          </a:p>
        </p:txBody>
      </p:sp>
      <p:pic>
        <p:nvPicPr>
          <p:cNvPr id="180" name="Shape 180"/>
          <p:cNvPicPr preferRelativeResize="0"/>
          <p:nvPr/>
        </p:nvPicPr>
        <p:blipFill rotWithShape="1">
          <a:blip r:embed="rId3">
            <a:alphaModFix/>
          </a:blip>
          <a:srcRect b="71075" l="6520" r="50606" t="15104"/>
          <a:stretch/>
        </p:blipFill>
        <p:spPr>
          <a:xfrm>
            <a:off x="646025" y="2393438"/>
            <a:ext cx="7851950" cy="1423599"/>
          </a:xfrm>
          <a:prstGeom prst="rect">
            <a:avLst/>
          </a:prstGeom>
          <a:noFill/>
          <a:ln>
            <a:noFill/>
          </a:ln>
        </p:spPr>
      </p:pic>
      <p:pic>
        <p:nvPicPr>
          <p:cNvPr id="181" name="Shape 181"/>
          <p:cNvPicPr preferRelativeResize="0"/>
          <p:nvPr/>
        </p:nvPicPr>
        <p:blipFill rotWithShape="1">
          <a:blip r:embed="rId4">
            <a:alphaModFix/>
          </a:blip>
          <a:srcRect b="42263" l="6826" r="42270" t="46572"/>
          <a:stretch/>
        </p:blipFill>
        <p:spPr>
          <a:xfrm>
            <a:off x="311700" y="4673902"/>
            <a:ext cx="8520600" cy="1051199"/>
          </a:xfrm>
          <a:prstGeom prst="rect">
            <a:avLst/>
          </a:prstGeom>
          <a:noFill/>
          <a:ln>
            <a:noFill/>
          </a:ln>
        </p:spPr>
      </p:pic>
      <p:sp>
        <p:nvSpPr>
          <p:cNvPr id="182" name="Shape 182"/>
          <p:cNvSpPr txBox="1"/>
          <p:nvPr/>
        </p:nvSpPr>
        <p:spPr>
          <a:xfrm>
            <a:off x="662600" y="1897650"/>
            <a:ext cx="2959800" cy="430500"/>
          </a:xfrm>
          <a:prstGeom prst="rect">
            <a:avLst/>
          </a:prstGeom>
          <a:noFill/>
          <a:ln>
            <a:noFill/>
          </a:ln>
        </p:spPr>
        <p:txBody>
          <a:bodyPr anchorCtr="0" anchor="ctr" bIns="91425" lIns="91425" rIns="91425" wrap="square" tIns="91425">
            <a:noAutofit/>
          </a:bodyPr>
          <a:lstStyle/>
          <a:p>
            <a:pPr lvl="0">
              <a:spcBef>
                <a:spcPts val="0"/>
              </a:spcBef>
              <a:buNone/>
            </a:pPr>
            <a:r>
              <a:rPr lang="zh-TW" sz="2000"/>
              <a:t>movie_conversations.txt</a:t>
            </a:r>
          </a:p>
        </p:txBody>
      </p:sp>
      <p:sp>
        <p:nvSpPr>
          <p:cNvPr id="183" name="Shape 183"/>
          <p:cNvSpPr txBox="1"/>
          <p:nvPr/>
        </p:nvSpPr>
        <p:spPr>
          <a:xfrm>
            <a:off x="311700" y="4148325"/>
            <a:ext cx="2959800" cy="430500"/>
          </a:xfrm>
          <a:prstGeom prst="rect">
            <a:avLst/>
          </a:prstGeom>
          <a:noFill/>
          <a:ln>
            <a:noFill/>
          </a:ln>
        </p:spPr>
        <p:txBody>
          <a:bodyPr anchorCtr="0" anchor="ctr" bIns="91425" lIns="91425" rIns="91425" wrap="square" tIns="91425">
            <a:noAutofit/>
          </a:bodyPr>
          <a:lstStyle/>
          <a:p>
            <a:pPr lvl="0" rtl="0">
              <a:spcBef>
                <a:spcPts val="0"/>
              </a:spcBef>
              <a:buNone/>
            </a:pPr>
            <a:r>
              <a:rPr lang="zh-TW" sz="2000"/>
              <a:t>movie_lines.txt</a:t>
            </a:r>
          </a:p>
        </p:txBody>
      </p:sp>
      <p:sp>
        <p:nvSpPr>
          <p:cNvPr id="184" name="Shape 184"/>
          <p:cNvSpPr/>
          <p:nvPr/>
        </p:nvSpPr>
        <p:spPr>
          <a:xfrm>
            <a:off x="4130250" y="2295200"/>
            <a:ext cx="4296000" cy="309300"/>
          </a:xfrm>
          <a:prstGeom prst="rect">
            <a:avLst/>
          </a:prstGeom>
          <a:noFill/>
          <a:ln cap="flat" cmpd="sng" w="76200">
            <a:solidFill>
              <a:srgbClr val="FF0000"/>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185" name="Shape 185"/>
          <p:cNvSpPr/>
          <p:nvPr/>
        </p:nvSpPr>
        <p:spPr>
          <a:xfrm>
            <a:off x="320250" y="4514950"/>
            <a:ext cx="530100" cy="1423500"/>
          </a:xfrm>
          <a:prstGeom prst="rect">
            <a:avLst/>
          </a:prstGeom>
          <a:noFill/>
          <a:ln cap="flat" cmpd="sng" w="76200">
            <a:solidFill>
              <a:srgbClr val="FF0000"/>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9" name="Shape 189"/>
        <p:cNvGrpSpPr/>
        <p:nvPr/>
      </p:nvGrpSpPr>
      <p:grpSpPr>
        <a:xfrm>
          <a:off x="0" y="0"/>
          <a:ext cx="0" cy="0"/>
          <a:chOff x="0" y="0"/>
          <a:chExt cx="0" cy="0"/>
        </a:xfrm>
      </p:grpSpPr>
      <p:sp>
        <p:nvSpPr>
          <p:cNvPr id="190" name="Shape 190"/>
          <p:cNvSpPr txBox="1"/>
          <p:nvPr>
            <p:ph type="title"/>
          </p:nvPr>
        </p:nvSpPr>
        <p:spPr>
          <a:xfrm>
            <a:off x="311700" y="593367"/>
            <a:ext cx="8520600" cy="943200"/>
          </a:xfrm>
          <a:prstGeom prst="rect">
            <a:avLst/>
          </a:prstGeom>
        </p:spPr>
        <p:txBody>
          <a:bodyPr anchorCtr="0" anchor="t" bIns="91425" lIns="91425" rIns="91425" wrap="square" tIns="91425">
            <a:noAutofit/>
          </a:bodyPr>
          <a:lstStyle/>
          <a:p>
            <a:pPr lvl="0">
              <a:spcBef>
                <a:spcPts val="0"/>
              </a:spcBef>
              <a:buNone/>
            </a:pPr>
            <a:r>
              <a:rPr lang="zh-TW"/>
              <a:t>Dataset - OpenSubtitles</a:t>
            </a:r>
          </a:p>
        </p:txBody>
      </p:sp>
      <p:sp>
        <p:nvSpPr>
          <p:cNvPr id="191" name="Shape 191"/>
          <p:cNvSpPr txBox="1"/>
          <p:nvPr>
            <p:ph idx="1" type="body"/>
          </p:nvPr>
        </p:nvSpPr>
        <p:spPr>
          <a:xfrm>
            <a:off x="311700" y="1688433"/>
            <a:ext cx="8520600" cy="4403700"/>
          </a:xfrm>
          <a:prstGeom prst="rect">
            <a:avLst/>
          </a:prstGeom>
        </p:spPr>
        <p:txBody>
          <a:bodyPr anchorCtr="0" anchor="t" bIns="91425" lIns="91425" rIns="91425" wrap="square" tIns="91425">
            <a:noAutofit/>
          </a:bodyPr>
          <a:lstStyle/>
          <a:p>
            <a:pPr indent="-228600" lvl="0" marL="457200" rtl="0">
              <a:lnSpc>
                <a:spcPct val="100000"/>
              </a:lnSpc>
              <a:spcBef>
                <a:spcPts val="0"/>
              </a:spcBef>
              <a:spcAft>
                <a:spcPts val="0"/>
              </a:spcAft>
              <a:buClr>
                <a:srgbClr val="000000"/>
              </a:buClr>
              <a:buFont typeface="Arial"/>
            </a:pPr>
            <a:r>
              <a:rPr lang="zh-TW">
                <a:solidFill>
                  <a:srgbClr val="000000"/>
                </a:solidFill>
              </a:rPr>
              <a:t>Section 4.2 in </a:t>
            </a:r>
            <a:r>
              <a:rPr lang="zh-TW" u="sng">
                <a:solidFill>
                  <a:schemeClr val="hlink"/>
                </a:solidFill>
                <a:latin typeface="Arial"/>
                <a:ea typeface="Arial"/>
                <a:cs typeface="Arial"/>
                <a:sym typeface="Arial"/>
                <a:hlinkClick r:id="rId3"/>
              </a:rPr>
              <a:t>Vinyals, O., &amp; Le, Q., A neural conversational model</a:t>
            </a:r>
          </a:p>
          <a:p>
            <a:pPr lvl="0">
              <a:spcBef>
                <a:spcPts val="0"/>
              </a:spcBef>
              <a:buNone/>
            </a:pPr>
            <a:r>
              <a:t/>
            </a:r>
            <a:endParaRPr/>
          </a:p>
        </p:txBody>
      </p:sp>
      <p:pic>
        <p:nvPicPr>
          <p:cNvPr id="192" name="Shape 192"/>
          <p:cNvPicPr preferRelativeResize="0"/>
          <p:nvPr/>
        </p:nvPicPr>
        <p:blipFill rotWithShape="1">
          <a:blip r:embed="rId4">
            <a:alphaModFix/>
          </a:blip>
          <a:srcRect b="53687" l="6157" r="69204" t="5087"/>
          <a:stretch/>
        </p:blipFill>
        <p:spPr>
          <a:xfrm>
            <a:off x="2257875" y="2146450"/>
            <a:ext cx="4628251" cy="43560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Tropic">
  <a:themeElements>
    <a:clrScheme name="Tropic">
      <a:dk1>
        <a:srgbClr val="A1E8D9"/>
      </a:dk1>
      <a:lt1>
        <a:srgbClr val="FFFFFF"/>
      </a:lt1>
      <a:dk2>
        <a:srgbClr val="695D46"/>
      </a:dk2>
      <a:lt2>
        <a:srgbClr val="B3A77D"/>
      </a:lt2>
      <a:accent1>
        <a:srgbClr val="EF6C00"/>
      </a:accent1>
      <a:accent2>
        <a:srgbClr val="009668"/>
      </a:accent2>
      <a:accent3>
        <a:srgbClr val="4DB6AC"/>
      </a:accent3>
      <a:accent4>
        <a:srgbClr val="FF9800"/>
      </a:accent4>
      <a:accent5>
        <a:srgbClr val="CE93D8"/>
      </a:accent5>
      <a:accent6>
        <a:srgbClr val="EEFF41"/>
      </a:accent6>
      <a:hlink>
        <a:srgbClr val="CE93D8"/>
      </a:hlink>
      <a:folHlink>
        <a:srgbClr val="CE93D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